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139"/>
  </p:notesMasterIdLst>
  <p:handoutMasterIdLst>
    <p:handoutMasterId r:id="rId140"/>
  </p:handoutMasterIdLst>
  <p:sldIdLst>
    <p:sldId id="455" r:id="rId2"/>
    <p:sldId id="596" r:id="rId3"/>
    <p:sldId id="589" r:id="rId4"/>
    <p:sldId id="453" r:id="rId5"/>
    <p:sldId id="559" r:id="rId6"/>
    <p:sldId id="459" r:id="rId7"/>
    <p:sldId id="460" r:id="rId8"/>
    <p:sldId id="588" r:id="rId9"/>
    <p:sldId id="594" r:id="rId10"/>
    <p:sldId id="462" r:id="rId11"/>
    <p:sldId id="465" r:id="rId12"/>
    <p:sldId id="466" r:id="rId13"/>
    <p:sldId id="560" r:id="rId14"/>
    <p:sldId id="566" r:id="rId15"/>
    <p:sldId id="461" r:id="rId16"/>
    <p:sldId id="561" r:id="rId17"/>
    <p:sldId id="562" r:id="rId18"/>
    <p:sldId id="457" r:id="rId19"/>
    <p:sldId id="508" r:id="rId20"/>
    <p:sldId id="507" r:id="rId21"/>
    <p:sldId id="509" r:id="rId22"/>
    <p:sldId id="582" r:id="rId23"/>
    <p:sldId id="591" r:id="rId24"/>
    <p:sldId id="567" r:id="rId25"/>
    <p:sldId id="568" r:id="rId26"/>
    <p:sldId id="593" r:id="rId27"/>
    <p:sldId id="458" r:id="rId28"/>
    <p:sldId id="569" r:id="rId29"/>
    <p:sldId id="563" r:id="rId30"/>
    <p:sldId id="564" r:id="rId31"/>
    <p:sldId id="565" r:id="rId32"/>
    <p:sldId id="570" r:id="rId33"/>
    <p:sldId id="467" r:id="rId34"/>
    <p:sldId id="469" r:id="rId35"/>
    <p:sldId id="470" r:id="rId36"/>
    <p:sldId id="471" r:id="rId37"/>
    <p:sldId id="472" r:id="rId38"/>
    <p:sldId id="473" r:id="rId39"/>
    <p:sldId id="590" r:id="rId40"/>
    <p:sldId id="474" r:id="rId41"/>
    <p:sldId id="476" r:id="rId42"/>
    <p:sldId id="475" r:id="rId43"/>
    <p:sldId id="477" r:id="rId44"/>
    <p:sldId id="597" r:id="rId45"/>
    <p:sldId id="478" r:id="rId46"/>
    <p:sldId id="479" r:id="rId47"/>
    <p:sldId id="480" r:id="rId48"/>
    <p:sldId id="481" r:id="rId49"/>
    <p:sldId id="571" r:id="rId50"/>
    <p:sldId id="482" r:id="rId51"/>
    <p:sldId id="483" r:id="rId52"/>
    <p:sldId id="484" r:id="rId53"/>
    <p:sldId id="485" r:id="rId54"/>
    <p:sldId id="486" r:id="rId55"/>
    <p:sldId id="487" r:id="rId56"/>
    <p:sldId id="488" r:id="rId57"/>
    <p:sldId id="489" r:id="rId58"/>
    <p:sldId id="490" r:id="rId59"/>
    <p:sldId id="491" r:id="rId60"/>
    <p:sldId id="492" r:id="rId61"/>
    <p:sldId id="464" r:id="rId62"/>
    <p:sldId id="493" r:id="rId63"/>
    <p:sldId id="494" r:id="rId64"/>
    <p:sldId id="572" r:id="rId65"/>
    <p:sldId id="573" r:id="rId66"/>
    <p:sldId id="574" r:id="rId67"/>
    <p:sldId id="495" r:id="rId68"/>
    <p:sldId id="496" r:id="rId69"/>
    <p:sldId id="497" r:id="rId70"/>
    <p:sldId id="498" r:id="rId71"/>
    <p:sldId id="513" r:id="rId72"/>
    <p:sldId id="499" r:id="rId73"/>
    <p:sldId id="500" r:id="rId74"/>
    <p:sldId id="501" r:id="rId75"/>
    <p:sldId id="575" r:id="rId76"/>
    <p:sldId id="502" r:id="rId77"/>
    <p:sldId id="503" r:id="rId78"/>
    <p:sldId id="504" r:id="rId79"/>
    <p:sldId id="505" r:id="rId80"/>
    <p:sldId id="576" r:id="rId81"/>
    <p:sldId id="577" r:id="rId82"/>
    <p:sldId id="579" r:id="rId83"/>
    <p:sldId id="578" r:id="rId84"/>
    <p:sldId id="506" r:id="rId85"/>
    <p:sldId id="510" r:id="rId86"/>
    <p:sldId id="511" r:id="rId87"/>
    <p:sldId id="512" r:id="rId88"/>
    <p:sldId id="514" r:id="rId89"/>
    <p:sldId id="515" r:id="rId90"/>
    <p:sldId id="516" r:id="rId91"/>
    <p:sldId id="517" r:id="rId92"/>
    <p:sldId id="518" r:id="rId93"/>
    <p:sldId id="519" r:id="rId94"/>
    <p:sldId id="520" r:id="rId95"/>
    <p:sldId id="521" r:id="rId96"/>
    <p:sldId id="522" r:id="rId97"/>
    <p:sldId id="523" r:id="rId98"/>
    <p:sldId id="524" r:id="rId99"/>
    <p:sldId id="585" r:id="rId100"/>
    <p:sldId id="525" r:id="rId101"/>
    <p:sldId id="526" r:id="rId102"/>
    <p:sldId id="527" r:id="rId103"/>
    <p:sldId id="528" r:id="rId104"/>
    <p:sldId id="529" r:id="rId105"/>
    <p:sldId id="530" r:id="rId106"/>
    <p:sldId id="531" r:id="rId107"/>
    <p:sldId id="532" r:id="rId108"/>
    <p:sldId id="533" r:id="rId109"/>
    <p:sldId id="534" r:id="rId110"/>
    <p:sldId id="535" r:id="rId111"/>
    <p:sldId id="536" r:id="rId112"/>
    <p:sldId id="537" r:id="rId113"/>
    <p:sldId id="538" r:id="rId114"/>
    <p:sldId id="539" r:id="rId115"/>
    <p:sldId id="540" r:id="rId116"/>
    <p:sldId id="541" r:id="rId117"/>
    <p:sldId id="542" r:id="rId118"/>
    <p:sldId id="543" r:id="rId119"/>
    <p:sldId id="544" r:id="rId120"/>
    <p:sldId id="595" r:id="rId121"/>
    <p:sldId id="545" r:id="rId122"/>
    <p:sldId id="546" r:id="rId123"/>
    <p:sldId id="547" r:id="rId124"/>
    <p:sldId id="548" r:id="rId125"/>
    <p:sldId id="549" r:id="rId126"/>
    <p:sldId id="592" r:id="rId127"/>
    <p:sldId id="550" r:id="rId128"/>
    <p:sldId id="551" r:id="rId129"/>
    <p:sldId id="552" r:id="rId130"/>
    <p:sldId id="553" r:id="rId131"/>
    <p:sldId id="554" r:id="rId132"/>
    <p:sldId id="580" r:id="rId133"/>
    <p:sldId id="555" r:id="rId134"/>
    <p:sldId id="581" r:id="rId135"/>
    <p:sldId id="556" r:id="rId136"/>
    <p:sldId id="557" r:id="rId137"/>
    <p:sldId id="558" r:id="rId13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">
          <p15:clr>
            <a:srgbClr val="A4A3A4"/>
          </p15:clr>
        </p15:guide>
        <p15:guide id="2" orient="horz" pos="3026">
          <p15:clr>
            <a:srgbClr val="A4A3A4"/>
          </p15:clr>
        </p15:guide>
        <p15:guide id="3" pos="2744">
          <p15:clr>
            <a:srgbClr val="A4A3A4"/>
          </p15:clr>
        </p15:guide>
        <p15:guide id="4" pos="3061">
          <p15:clr>
            <a:srgbClr val="A4A3A4"/>
          </p15:clr>
        </p15:guide>
        <p15:guide id="5" pos="5556">
          <p15:clr>
            <a:srgbClr val="A4A3A4"/>
          </p15:clr>
        </p15:guide>
        <p15:guide id="6" pos="399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9B"/>
    <a:srgbClr val="BAA738"/>
    <a:srgbClr val="FFDA9D"/>
    <a:srgbClr val="C9B457"/>
    <a:srgbClr val="69C400"/>
    <a:srgbClr val="A4A4A4"/>
    <a:srgbClr val="D9C06F"/>
    <a:srgbClr val="70A4DE"/>
    <a:srgbClr val="92D050"/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1" autoAdjust="0"/>
    <p:restoredTop sz="86368" autoAdjust="0"/>
  </p:normalViewPr>
  <p:slideViewPr>
    <p:cSldViewPr snapToObjects="1" showGuides="1">
      <p:cViewPr varScale="1">
        <p:scale>
          <a:sx n="65" d="100"/>
          <a:sy n="65" d="100"/>
        </p:scale>
        <p:origin x="51" y="129"/>
      </p:cViewPr>
      <p:guideLst>
        <p:guide orient="horz" pos="307"/>
        <p:guide orient="horz" pos="3026"/>
        <p:guide pos="2744"/>
        <p:guide pos="3061"/>
        <p:guide pos="5556"/>
        <p:guide pos="3998"/>
      </p:guideLst>
    </p:cSldViewPr>
  </p:slideViewPr>
  <p:outlineViewPr>
    <p:cViewPr>
      <p:scale>
        <a:sx n="33" d="100"/>
        <a:sy n="33" d="100"/>
      </p:scale>
      <p:origin x="0" y="169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handoutMaster" Target="handoutMasters/handout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10/11/2016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10/11/2016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2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8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26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chemeClr val="tx1">
                <a:lumMod val="60000"/>
                <a:lumOff val="40000"/>
              </a:schemeClr>
            </a:gs>
            <a:gs pos="73000">
              <a:srgbClr val="373737"/>
            </a:gs>
            <a:gs pos="99001">
              <a:schemeClr val="tx1">
                <a:lumMod val="50000"/>
              </a:scheme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7631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ctr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47631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47631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44529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/>
          <p:cNvSpPr/>
          <p:nvPr userDrawn="1"/>
        </p:nvSpPr>
        <p:spPr>
          <a:xfrm>
            <a:off x="4421605" y="523374"/>
            <a:ext cx="4120816" cy="4180973"/>
          </a:xfrm>
          <a:custGeom>
            <a:avLst/>
            <a:gdLst>
              <a:gd name="connsiteX0" fmla="*/ 0 w 4120816"/>
              <a:gd name="connsiteY0" fmla="*/ 4180973 h 4180973"/>
              <a:gd name="connsiteX1" fmla="*/ 2875548 w 4120816"/>
              <a:gd name="connsiteY1" fmla="*/ 4180973 h 4180973"/>
              <a:gd name="connsiteX2" fmla="*/ 4114800 w 4120816"/>
              <a:gd name="connsiteY2" fmla="*/ 2935705 h 4180973"/>
              <a:gd name="connsiteX3" fmla="*/ 4120816 w 4120816"/>
              <a:gd name="connsiteY3" fmla="*/ 577515 h 4180973"/>
              <a:gd name="connsiteX4" fmla="*/ 3838074 w 4120816"/>
              <a:gd name="connsiteY4" fmla="*/ 0 h 4180973"/>
              <a:gd name="connsiteX5" fmla="*/ 1546058 w 4120816"/>
              <a:gd name="connsiteY5" fmla="*/ 6015 h 4180973"/>
              <a:gd name="connsiteX6" fmla="*/ 294774 w 4120816"/>
              <a:gd name="connsiteY6" fmla="*/ 1251284 h 4180973"/>
              <a:gd name="connsiteX7" fmla="*/ 18048 w 4120816"/>
              <a:gd name="connsiteY7" fmla="*/ 1846847 h 4180973"/>
              <a:gd name="connsiteX8" fmla="*/ 0 w 4120816"/>
              <a:gd name="connsiteY8" fmla="*/ 4180973 h 418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0816" h="4180973">
                <a:moveTo>
                  <a:pt x="0" y="4180973"/>
                </a:moveTo>
                <a:lnTo>
                  <a:pt x="2875548" y="4180973"/>
                </a:lnTo>
                <a:lnTo>
                  <a:pt x="4114800" y="2935705"/>
                </a:lnTo>
                <a:cubicBezTo>
                  <a:pt x="4116805" y="2149642"/>
                  <a:pt x="4118811" y="1363578"/>
                  <a:pt x="4120816" y="577515"/>
                </a:cubicBezTo>
                <a:lnTo>
                  <a:pt x="3838074" y="0"/>
                </a:lnTo>
                <a:lnTo>
                  <a:pt x="1546058" y="6015"/>
                </a:lnTo>
                <a:lnTo>
                  <a:pt x="294774" y="1251284"/>
                </a:lnTo>
                <a:lnTo>
                  <a:pt x="18048" y="1846847"/>
                </a:lnTo>
                <a:lnTo>
                  <a:pt x="0" y="4180973"/>
                </a:lnTo>
                <a:close/>
              </a:path>
            </a:pathLst>
          </a:custGeom>
          <a:solidFill>
            <a:srgbClr val="A4A4A4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" name="Rectangle 1"/>
          <p:cNvSpPr/>
          <p:nvPr userDrawn="1"/>
        </p:nvSpPr>
        <p:spPr>
          <a:xfrm>
            <a:off x="477654" y="1707654"/>
            <a:ext cx="487680" cy="487680"/>
          </a:xfrm>
          <a:prstGeom prst="rect">
            <a:avLst/>
          </a:prstGeom>
          <a:solidFill>
            <a:srgbClr val="D3873B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6" name="Rectangle 45"/>
          <p:cNvSpPr/>
          <p:nvPr userDrawn="1"/>
        </p:nvSpPr>
        <p:spPr>
          <a:xfrm>
            <a:off x="1081091" y="1707654"/>
            <a:ext cx="487680" cy="487680"/>
          </a:xfrm>
          <a:prstGeom prst="rect">
            <a:avLst/>
          </a:prstGeom>
          <a:solidFill>
            <a:srgbClr val="B57257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7" name="Rectangle 46"/>
          <p:cNvSpPr/>
          <p:nvPr userDrawn="1"/>
        </p:nvSpPr>
        <p:spPr>
          <a:xfrm>
            <a:off x="1684528" y="1707654"/>
            <a:ext cx="487680" cy="48768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8" name="Rectangle 47"/>
          <p:cNvSpPr/>
          <p:nvPr userDrawn="1"/>
        </p:nvSpPr>
        <p:spPr>
          <a:xfrm>
            <a:off x="2287965" y="1707654"/>
            <a:ext cx="487680" cy="487680"/>
          </a:xfrm>
          <a:prstGeom prst="rect">
            <a:avLst/>
          </a:prstGeom>
          <a:solidFill>
            <a:srgbClr val="354365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0" name="Rectangle 49"/>
          <p:cNvSpPr/>
          <p:nvPr userDrawn="1"/>
        </p:nvSpPr>
        <p:spPr>
          <a:xfrm>
            <a:off x="472926" y="3083694"/>
            <a:ext cx="487680" cy="487680"/>
          </a:xfrm>
          <a:prstGeom prst="rect">
            <a:avLst/>
          </a:prstGeom>
          <a:solidFill>
            <a:srgbClr val="DEA900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1" name="Rectangle 50"/>
          <p:cNvSpPr/>
          <p:nvPr userDrawn="1"/>
        </p:nvSpPr>
        <p:spPr>
          <a:xfrm>
            <a:off x="1076363" y="3083694"/>
            <a:ext cx="487680" cy="487680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2" name="Rectangle 51"/>
          <p:cNvSpPr/>
          <p:nvPr userDrawn="1"/>
        </p:nvSpPr>
        <p:spPr>
          <a:xfrm>
            <a:off x="1679800" y="3083694"/>
            <a:ext cx="487680" cy="487680"/>
          </a:xfrm>
          <a:prstGeom prst="rect">
            <a:avLst/>
          </a:prstGeom>
          <a:solidFill>
            <a:srgbClr val="70A4DE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3" name="Rectangle 52"/>
          <p:cNvSpPr/>
          <p:nvPr userDrawn="1"/>
        </p:nvSpPr>
        <p:spPr>
          <a:xfrm>
            <a:off x="2283237" y="3083694"/>
            <a:ext cx="487680" cy="487680"/>
          </a:xfrm>
          <a:prstGeom prst="rect">
            <a:avLst/>
          </a:prstGeom>
          <a:solidFill>
            <a:srgbClr val="D9C06F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4" name="Rectangle 53"/>
          <p:cNvSpPr/>
          <p:nvPr userDrawn="1"/>
        </p:nvSpPr>
        <p:spPr>
          <a:xfrm>
            <a:off x="2886674" y="3083694"/>
            <a:ext cx="487680" cy="487680"/>
          </a:xfrm>
          <a:prstGeom prst="rect">
            <a:avLst/>
          </a:prstGeom>
          <a:solidFill>
            <a:srgbClr val="A4A4A4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383504" y="2139702"/>
            <a:ext cx="441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Major</a:t>
            </a:r>
            <a:endParaRPr lang="en-US" sz="800" dirty="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989648" y="2139702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Admin</a:t>
            </a:r>
            <a:br>
              <a:rPr lang="en-US" sz="800" dirty="0" smtClean="0"/>
            </a:br>
            <a:r>
              <a:rPr lang="en-US" sz="800" dirty="0" smtClean="0"/>
              <a:t>Down</a:t>
            </a:r>
            <a:endParaRPr lang="en-US" sz="800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1565712" y="2139702"/>
            <a:ext cx="49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Critical</a:t>
            </a:r>
            <a:endParaRPr lang="en-US" sz="800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2147792" y="2139702"/>
            <a:ext cx="5116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Default</a:t>
            </a:r>
            <a:endParaRPr lang="en-US" sz="800" dirty="0"/>
          </a:p>
        </p:txBody>
      </p:sp>
      <p:sp>
        <p:nvSpPr>
          <p:cNvPr id="38" name="TextBox 37"/>
          <p:cNvSpPr txBox="1"/>
          <p:nvPr userDrawn="1"/>
        </p:nvSpPr>
        <p:spPr>
          <a:xfrm>
            <a:off x="2788109" y="2139702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Warning</a:t>
            </a:r>
            <a:endParaRPr lang="en-US" sz="800" dirty="0"/>
          </a:p>
        </p:txBody>
      </p:sp>
      <p:sp>
        <p:nvSpPr>
          <p:cNvPr id="39" name="TextBox 38"/>
          <p:cNvSpPr txBox="1"/>
          <p:nvPr userDrawn="1"/>
        </p:nvSpPr>
        <p:spPr>
          <a:xfrm>
            <a:off x="389520" y="3532314"/>
            <a:ext cx="441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Minor</a:t>
            </a:r>
            <a:endParaRPr lang="en-US" sz="800" dirty="0"/>
          </a:p>
        </p:txBody>
      </p:sp>
      <p:sp>
        <p:nvSpPr>
          <p:cNvPr id="40" name="TextBox 39"/>
          <p:cNvSpPr txBox="1"/>
          <p:nvPr userDrawn="1"/>
        </p:nvSpPr>
        <p:spPr>
          <a:xfrm>
            <a:off x="995664" y="3532314"/>
            <a:ext cx="5148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Normal</a:t>
            </a:r>
            <a:endParaRPr lang="en-US" sz="800" dirty="0"/>
          </a:p>
        </p:txBody>
      </p:sp>
      <p:sp>
        <p:nvSpPr>
          <p:cNvPr id="41" name="TextBox 40"/>
          <p:cNvSpPr txBox="1"/>
          <p:nvPr userDrawn="1"/>
        </p:nvSpPr>
        <p:spPr>
          <a:xfrm>
            <a:off x="1571728" y="3532314"/>
            <a:ext cx="6142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Unknown</a:t>
            </a:r>
            <a:endParaRPr lang="en-US" sz="800" dirty="0"/>
          </a:p>
        </p:txBody>
      </p:sp>
      <p:sp>
        <p:nvSpPr>
          <p:cNvPr id="42" name="TextBox 41"/>
          <p:cNvSpPr txBox="1"/>
          <p:nvPr userDrawn="1"/>
        </p:nvSpPr>
        <p:spPr>
          <a:xfrm>
            <a:off x="2153808" y="3532314"/>
            <a:ext cx="7473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Unmanaged</a:t>
            </a:r>
            <a:endParaRPr lang="en-US" sz="800" dirty="0"/>
          </a:p>
        </p:txBody>
      </p:sp>
      <p:sp>
        <p:nvSpPr>
          <p:cNvPr id="43" name="TextBox 42"/>
          <p:cNvSpPr txBox="1"/>
          <p:nvPr userDrawn="1"/>
        </p:nvSpPr>
        <p:spPr>
          <a:xfrm>
            <a:off x="2794125" y="3532314"/>
            <a:ext cx="7697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Unreachable</a:t>
            </a:r>
            <a:endParaRPr lang="en-US" sz="800" dirty="0"/>
          </a:p>
        </p:txBody>
      </p:sp>
      <p:sp>
        <p:nvSpPr>
          <p:cNvPr id="49" name="Rectangle 48"/>
          <p:cNvSpPr/>
          <p:nvPr userDrawn="1"/>
        </p:nvSpPr>
        <p:spPr>
          <a:xfrm>
            <a:off x="2891402" y="1707654"/>
            <a:ext cx="487680" cy="487680"/>
          </a:xfrm>
          <a:prstGeom prst="rect">
            <a:avLst/>
          </a:prstGeom>
          <a:solidFill>
            <a:srgbClr val="3CE2ED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383504" y="2139702"/>
            <a:ext cx="441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Major</a:t>
            </a:r>
            <a:endParaRPr lang="en-US" sz="800" dirty="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989648" y="2139702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Admin</a:t>
            </a:r>
            <a:br>
              <a:rPr lang="en-US" sz="800" dirty="0" smtClean="0"/>
            </a:br>
            <a:r>
              <a:rPr lang="en-US" sz="800" dirty="0" smtClean="0"/>
              <a:t>Down</a:t>
            </a:r>
            <a:endParaRPr lang="en-US" sz="800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1565712" y="2139702"/>
            <a:ext cx="49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Critical</a:t>
            </a:r>
            <a:endParaRPr lang="en-US" sz="800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2147792" y="2139702"/>
            <a:ext cx="5116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Default</a:t>
            </a:r>
            <a:endParaRPr lang="en-US" sz="800" dirty="0"/>
          </a:p>
        </p:txBody>
      </p:sp>
      <p:sp>
        <p:nvSpPr>
          <p:cNvPr id="38" name="TextBox 37"/>
          <p:cNvSpPr txBox="1"/>
          <p:nvPr userDrawn="1"/>
        </p:nvSpPr>
        <p:spPr>
          <a:xfrm>
            <a:off x="2788109" y="2139702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Warning</a:t>
            </a:r>
            <a:endParaRPr lang="en-US" sz="800" dirty="0"/>
          </a:p>
        </p:txBody>
      </p:sp>
      <p:sp>
        <p:nvSpPr>
          <p:cNvPr id="39" name="TextBox 38"/>
          <p:cNvSpPr txBox="1"/>
          <p:nvPr userDrawn="1"/>
        </p:nvSpPr>
        <p:spPr>
          <a:xfrm>
            <a:off x="389520" y="3532314"/>
            <a:ext cx="441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Minor</a:t>
            </a:r>
            <a:endParaRPr lang="en-US" sz="800" dirty="0"/>
          </a:p>
        </p:txBody>
      </p:sp>
      <p:sp>
        <p:nvSpPr>
          <p:cNvPr id="40" name="TextBox 39"/>
          <p:cNvSpPr txBox="1"/>
          <p:nvPr userDrawn="1"/>
        </p:nvSpPr>
        <p:spPr>
          <a:xfrm>
            <a:off x="995664" y="3532314"/>
            <a:ext cx="5148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Normal</a:t>
            </a:r>
            <a:endParaRPr lang="en-US" sz="800" dirty="0"/>
          </a:p>
        </p:txBody>
      </p:sp>
      <p:sp>
        <p:nvSpPr>
          <p:cNvPr id="41" name="TextBox 40"/>
          <p:cNvSpPr txBox="1"/>
          <p:nvPr userDrawn="1"/>
        </p:nvSpPr>
        <p:spPr>
          <a:xfrm>
            <a:off x="1571728" y="3532314"/>
            <a:ext cx="6142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Unknown</a:t>
            </a:r>
            <a:endParaRPr lang="en-US" sz="800" dirty="0"/>
          </a:p>
        </p:txBody>
      </p:sp>
      <p:sp>
        <p:nvSpPr>
          <p:cNvPr id="42" name="TextBox 41"/>
          <p:cNvSpPr txBox="1"/>
          <p:nvPr userDrawn="1"/>
        </p:nvSpPr>
        <p:spPr>
          <a:xfrm>
            <a:off x="2153808" y="3532314"/>
            <a:ext cx="7473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Unmanaged</a:t>
            </a:r>
            <a:endParaRPr lang="en-US" sz="800" dirty="0"/>
          </a:p>
        </p:txBody>
      </p:sp>
      <p:sp>
        <p:nvSpPr>
          <p:cNvPr id="43" name="TextBox 42"/>
          <p:cNvSpPr txBox="1"/>
          <p:nvPr userDrawn="1"/>
        </p:nvSpPr>
        <p:spPr>
          <a:xfrm>
            <a:off x="2794125" y="3532314"/>
            <a:ext cx="7697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Unreachable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2461517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3641" y="1106438"/>
            <a:ext cx="4190368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quarter" idx="11"/>
          </p:nvPr>
        </p:nvSpPr>
        <p:spPr>
          <a:xfrm>
            <a:off x="4716016" y="1106438"/>
            <a:ext cx="4190368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4941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44585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85" r:id="rId2"/>
    <p:sldLayoutId id="2147483921" r:id="rId3"/>
    <p:sldLayoutId id="2147483922" r:id="rId4"/>
    <p:sldLayoutId id="2147483920" r:id="rId5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6.png"/><Relationship Id="rId18" Type="http://schemas.openxmlformats.org/officeDocument/2006/relationships/image" Target="../media/image241.png"/><Relationship Id="rId26" Type="http://schemas.openxmlformats.org/officeDocument/2006/relationships/image" Target="../media/image249.png"/><Relationship Id="rId3" Type="http://schemas.openxmlformats.org/officeDocument/2006/relationships/image" Target="../media/image226.png"/><Relationship Id="rId21" Type="http://schemas.openxmlformats.org/officeDocument/2006/relationships/image" Target="../media/image244.png"/><Relationship Id="rId7" Type="http://schemas.openxmlformats.org/officeDocument/2006/relationships/image" Target="../media/image230.png"/><Relationship Id="rId12" Type="http://schemas.openxmlformats.org/officeDocument/2006/relationships/image" Target="../media/image235.png"/><Relationship Id="rId17" Type="http://schemas.openxmlformats.org/officeDocument/2006/relationships/image" Target="../media/image240.png"/><Relationship Id="rId25" Type="http://schemas.openxmlformats.org/officeDocument/2006/relationships/image" Target="../media/image248.png"/><Relationship Id="rId2" Type="http://schemas.openxmlformats.org/officeDocument/2006/relationships/image" Target="../media/image225.png"/><Relationship Id="rId16" Type="http://schemas.openxmlformats.org/officeDocument/2006/relationships/image" Target="../media/image239.png"/><Relationship Id="rId20" Type="http://schemas.openxmlformats.org/officeDocument/2006/relationships/image" Target="../media/image243.png"/><Relationship Id="rId29" Type="http://schemas.openxmlformats.org/officeDocument/2006/relationships/image" Target="../media/image2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9.png"/><Relationship Id="rId11" Type="http://schemas.openxmlformats.org/officeDocument/2006/relationships/image" Target="../media/image234.png"/><Relationship Id="rId24" Type="http://schemas.openxmlformats.org/officeDocument/2006/relationships/image" Target="../media/image247.png"/><Relationship Id="rId5" Type="http://schemas.openxmlformats.org/officeDocument/2006/relationships/image" Target="../media/image228.png"/><Relationship Id="rId15" Type="http://schemas.openxmlformats.org/officeDocument/2006/relationships/image" Target="../media/image238.png"/><Relationship Id="rId23" Type="http://schemas.openxmlformats.org/officeDocument/2006/relationships/image" Target="../media/image246.png"/><Relationship Id="rId28" Type="http://schemas.openxmlformats.org/officeDocument/2006/relationships/image" Target="../media/image251.png"/><Relationship Id="rId10" Type="http://schemas.openxmlformats.org/officeDocument/2006/relationships/image" Target="../media/image233.png"/><Relationship Id="rId19" Type="http://schemas.openxmlformats.org/officeDocument/2006/relationships/image" Target="../media/image242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Relationship Id="rId14" Type="http://schemas.openxmlformats.org/officeDocument/2006/relationships/image" Target="../media/image237.png"/><Relationship Id="rId22" Type="http://schemas.openxmlformats.org/officeDocument/2006/relationships/image" Target="../media/image245.png"/><Relationship Id="rId27" Type="http://schemas.openxmlformats.org/officeDocument/2006/relationships/image" Target="../media/image250.png"/><Relationship Id="rId30" Type="http://schemas.openxmlformats.org/officeDocument/2006/relationships/image" Target="../media/image25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1.png"/><Relationship Id="rId13" Type="http://schemas.openxmlformats.org/officeDocument/2006/relationships/image" Target="../media/image3036.png"/><Relationship Id="rId18" Type="http://schemas.openxmlformats.org/officeDocument/2006/relationships/image" Target="../media/image3041.png"/><Relationship Id="rId26" Type="http://schemas.openxmlformats.org/officeDocument/2006/relationships/image" Target="../media/image3049.png"/><Relationship Id="rId3" Type="http://schemas.openxmlformats.org/officeDocument/2006/relationships/image" Target="../media/image3026.png"/><Relationship Id="rId21" Type="http://schemas.openxmlformats.org/officeDocument/2006/relationships/image" Target="../media/image3044.png"/><Relationship Id="rId34" Type="http://schemas.openxmlformats.org/officeDocument/2006/relationships/image" Target="../media/image3057.png"/><Relationship Id="rId7" Type="http://schemas.openxmlformats.org/officeDocument/2006/relationships/image" Target="../media/image3030.png"/><Relationship Id="rId12" Type="http://schemas.openxmlformats.org/officeDocument/2006/relationships/image" Target="../media/image3035.png"/><Relationship Id="rId17" Type="http://schemas.openxmlformats.org/officeDocument/2006/relationships/image" Target="../media/image3040.png"/><Relationship Id="rId25" Type="http://schemas.openxmlformats.org/officeDocument/2006/relationships/image" Target="../media/image3048.png"/><Relationship Id="rId33" Type="http://schemas.openxmlformats.org/officeDocument/2006/relationships/image" Target="../media/image3056.png"/><Relationship Id="rId2" Type="http://schemas.openxmlformats.org/officeDocument/2006/relationships/image" Target="../media/image3025.png"/><Relationship Id="rId16" Type="http://schemas.openxmlformats.org/officeDocument/2006/relationships/image" Target="../media/image3039.png"/><Relationship Id="rId20" Type="http://schemas.openxmlformats.org/officeDocument/2006/relationships/image" Target="../media/image3043.png"/><Relationship Id="rId29" Type="http://schemas.openxmlformats.org/officeDocument/2006/relationships/image" Target="../media/image30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29.png"/><Relationship Id="rId11" Type="http://schemas.openxmlformats.org/officeDocument/2006/relationships/image" Target="../media/image3034.png"/><Relationship Id="rId24" Type="http://schemas.openxmlformats.org/officeDocument/2006/relationships/image" Target="../media/image3047.png"/><Relationship Id="rId32" Type="http://schemas.openxmlformats.org/officeDocument/2006/relationships/image" Target="../media/image3055.png"/><Relationship Id="rId37" Type="http://schemas.openxmlformats.org/officeDocument/2006/relationships/image" Target="../media/image3060.png"/><Relationship Id="rId5" Type="http://schemas.openxmlformats.org/officeDocument/2006/relationships/image" Target="../media/image3028.png"/><Relationship Id="rId15" Type="http://schemas.openxmlformats.org/officeDocument/2006/relationships/image" Target="../media/image3038.png"/><Relationship Id="rId23" Type="http://schemas.openxmlformats.org/officeDocument/2006/relationships/image" Target="../media/image3046.png"/><Relationship Id="rId28" Type="http://schemas.openxmlformats.org/officeDocument/2006/relationships/image" Target="../media/image3051.png"/><Relationship Id="rId36" Type="http://schemas.openxmlformats.org/officeDocument/2006/relationships/image" Target="../media/image3059.png"/><Relationship Id="rId10" Type="http://schemas.openxmlformats.org/officeDocument/2006/relationships/image" Target="../media/image3033.png"/><Relationship Id="rId19" Type="http://schemas.openxmlformats.org/officeDocument/2006/relationships/image" Target="../media/image3042.png"/><Relationship Id="rId31" Type="http://schemas.openxmlformats.org/officeDocument/2006/relationships/image" Target="../media/image3054.png"/><Relationship Id="rId4" Type="http://schemas.openxmlformats.org/officeDocument/2006/relationships/image" Target="../media/image3027.png"/><Relationship Id="rId9" Type="http://schemas.openxmlformats.org/officeDocument/2006/relationships/image" Target="../media/image3032.png"/><Relationship Id="rId14" Type="http://schemas.openxmlformats.org/officeDocument/2006/relationships/image" Target="../media/image3037.png"/><Relationship Id="rId22" Type="http://schemas.openxmlformats.org/officeDocument/2006/relationships/image" Target="../media/image3045.png"/><Relationship Id="rId27" Type="http://schemas.openxmlformats.org/officeDocument/2006/relationships/image" Target="../media/image3050.png"/><Relationship Id="rId30" Type="http://schemas.openxmlformats.org/officeDocument/2006/relationships/image" Target="../media/image3053.png"/><Relationship Id="rId35" Type="http://schemas.openxmlformats.org/officeDocument/2006/relationships/image" Target="../media/image3058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7.png"/><Relationship Id="rId13" Type="http://schemas.openxmlformats.org/officeDocument/2006/relationships/image" Target="../media/image3072.png"/><Relationship Id="rId18" Type="http://schemas.openxmlformats.org/officeDocument/2006/relationships/image" Target="../media/image3077.png"/><Relationship Id="rId26" Type="http://schemas.openxmlformats.org/officeDocument/2006/relationships/image" Target="../media/image3085.png"/><Relationship Id="rId3" Type="http://schemas.openxmlformats.org/officeDocument/2006/relationships/image" Target="../media/image3062.png"/><Relationship Id="rId21" Type="http://schemas.openxmlformats.org/officeDocument/2006/relationships/image" Target="../media/image3080.png"/><Relationship Id="rId7" Type="http://schemas.openxmlformats.org/officeDocument/2006/relationships/image" Target="../media/image3066.png"/><Relationship Id="rId12" Type="http://schemas.openxmlformats.org/officeDocument/2006/relationships/image" Target="../media/image3071.png"/><Relationship Id="rId17" Type="http://schemas.openxmlformats.org/officeDocument/2006/relationships/image" Target="../media/image3076.png"/><Relationship Id="rId25" Type="http://schemas.openxmlformats.org/officeDocument/2006/relationships/image" Target="../media/image3084.png"/><Relationship Id="rId2" Type="http://schemas.openxmlformats.org/officeDocument/2006/relationships/image" Target="../media/image3061.png"/><Relationship Id="rId16" Type="http://schemas.openxmlformats.org/officeDocument/2006/relationships/image" Target="../media/image3075.png"/><Relationship Id="rId20" Type="http://schemas.openxmlformats.org/officeDocument/2006/relationships/image" Target="../media/image3079.png"/><Relationship Id="rId29" Type="http://schemas.openxmlformats.org/officeDocument/2006/relationships/image" Target="../media/image30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65.png"/><Relationship Id="rId11" Type="http://schemas.openxmlformats.org/officeDocument/2006/relationships/image" Target="../media/image3070.png"/><Relationship Id="rId24" Type="http://schemas.openxmlformats.org/officeDocument/2006/relationships/image" Target="../media/image3083.png"/><Relationship Id="rId5" Type="http://schemas.openxmlformats.org/officeDocument/2006/relationships/image" Target="../media/image3064.png"/><Relationship Id="rId15" Type="http://schemas.openxmlformats.org/officeDocument/2006/relationships/image" Target="../media/image3074.png"/><Relationship Id="rId23" Type="http://schemas.openxmlformats.org/officeDocument/2006/relationships/image" Target="../media/image3082.png"/><Relationship Id="rId28" Type="http://schemas.openxmlformats.org/officeDocument/2006/relationships/image" Target="../media/image3087.png"/><Relationship Id="rId10" Type="http://schemas.openxmlformats.org/officeDocument/2006/relationships/image" Target="../media/image3069.png"/><Relationship Id="rId19" Type="http://schemas.openxmlformats.org/officeDocument/2006/relationships/image" Target="../media/image3078.png"/><Relationship Id="rId4" Type="http://schemas.openxmlformats.org/officeDocument/2006/relationships/image" Target="../media/image3063.png"/><Relationship Id="rId9" Type="http://schemas.openxmlformats.org/officeDocument/2006/relationships/image" Target="../media/image3068.png"/><Relationship Id="rId14" Type="http://schemas.openxmlformats.org/officeDocument/2006/relationships/image" Target="../media/image3073.png"/><Relationship Id="rId22" Type="http://schemas.openxmlformats.org/officeDocument/2006/relationships/image" Target="../media/image3081.png"/><Relationship Id="rId27" Type="http://schemas.openxmlformats.org/officeDocument/2006/relationships/image" Target="../media/image3086.png"/><Relationship Id="rId30" Type="http://schemas.openxmlformats.org/officeDocument/2006/relationships/image" Target="../media/image3089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6.png"/><Relationship Id="rId13" Type="http://schemas.openxmlformats.org/officeDocument/2006/relationships/image" Target="../media/image3101.png"/><Relationship Id="rId18" Type="http://schemas.openxmlformats.org/officeDocument/2006/relationships/image" Target="../media/image3106.png"/><Relationship Id="rId26" Type="http://schemas.openxmlformats.org/officeDocument/2006/relationships/image" Target="../media/image3114.png"/><Relationship Id="rId3" Type="http://schemas.openxmlformats.org/officeDocument/2006/relationships/image" Target="../media/image3091.png"/><Relationship Id="rId21" Type="http://schemas.openxmlformats.org/officeDocument/2006/relationships/image" Target="../media/image3109.png"/><Relationship Id="rId7" Type="http://schemas.openxmlformats.org/officeDocument/2006/relationships/image" Target="../media/image3095.png"/><Relationship Id="rId12" Type="http://schemas.openxmlformats.org/officeDocument/2006/relationships/image" Target="../media/image3100.png"/><Relationship Id="rId17" Type="http://schemas.openxmlformats.org/officeDocument/2006/relationships/image" Target="../media/image3105.png"/><Relationship Id="rId25" Type="http://schemas.openxmlformats.org/officeDocument/2006/relationships/image" Target="../media/image3113.png"/><Relationship Id="rId2" Type="http://schemas.openxmlformats.org/officeDocument/2006/relationships/image" Target="../media/image3090.png"/><Relationship Id="rId16" Type="http://schemas.openxmlformats.org/officeDocument/2006/relationships/image" Target="../media/image3104.png"/><Relationship Id="rId20" Type="http://schemas.openxmlformats.org/officeDocument/2006/relationships/image" Target="../media/image3108.png"/><Relationship Id="rId29" Type="http://schemas.openxmlformats.org/officeDocument/2006/relationships/image" Target="../media/image31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94.png"/><Relationship Id="rId11" Type="http://schemas.openxmlformats.org/officeDocument/2006/relationships/image" Target="../media/image3099.png"/><Relationship Id="rId24" Type="http://schemas.openxmlformats.org/officeDocument/2006/relationships/image" Target="../media/image3112.png"/><Relationship Id="rId5" Type="http://schemas.openxmlformats.org/officeDocument/2006/relationships/image" Target="../media/image3093.png"/><Relationship Id="rId15" Type="http://schemas.openxmlformats.org/officeDocument/2006/relationships/image" Target="../media/image3103.png"/><Relationship Id="rId23" Type="http://schemas.openxmlformats.org/officeDocument/2006/relationships/image" Target="../media/image3111.png"/><Relationship Id="rId28" Type="http://schemas.openxmlformats.org/officeDocument/2006/relationships/image" Target="../media/image3116.png"/><Relationship Id="rId10" Type="http://schemas.openxmlformats.org/officeDocument/2006/relationships/image" Target="../media/image3098.png"/><Relationship Id="rId19" Type="http://schemas.openxmlformats.org/officeDocument/2006/relationships/image" Target="../media/image3107.png"/><Relationship Id="rId4" Type="http://schemas.openxmlformats.org/officeDocument/2006/relationships/image" Target="../media/image3092.png"/><Relationship Id="rId9" Type="http://schemas.openxmlformats.org/officeDocument/2006/relationships/image" Target="../media/image3097.png"/><Relationship Id="rId14" Type="http://schemas.openxmlformats.org/officeDocument/2006/relationships/image" Target="../media/image3102.png"/><Relationship Id="rId22" Type="http://schemas.openxmlformats.org/officeDocument/2006/relationships/image" Target="../media/image3110.png"/><Relationship Id="rId27" Type="http://schemas.openxmlformats.org/officeDocument/2006/relationships/image" Target="../media/image3115.png"/><Relationship Id="rId30" Type="http://schemas.openxmlformats.org/officeDocument/2006/relationships/image" Target="../media/image3118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5.png"/><Relationship Id="rId13" Type="http://schemas.openxmlformats.org/officeDocument/2006/relationships/image" Target="../media/image3130.png"/><Relationship Id="rId18" Type="http://schemas.openxmlformats.org/officeDocument/2006/relationships/image" Target="../media/image3135.png"/><Relationship Id="rId26" Type="http://schemas.openxmlformats.org/officeDocument/2006/relationships/image" Target="../media/image3143.png"/><Relationship Id="rId3" Type="http://schemas.openxmlformats.org/officeDocument/2006/relationships/image" Target="../media/image3120.png"/><Relationship Id="rId21" Type="http://schemas.openxmlformats.org/officeDocument/2006/relationships/image" Target="../media/image3138.png"/><Relationship Id="rId7" Type="http://schemas.openxmlformats.org/officeDocument/2006/relationships/image" Target="../media/image3124.png"/><Relationship Id="rId12" Type="http://schemas.openxmlformats.org/officeDocument/2006/relationships/image" Target="../media/image3129.png"/><Relationship Id="rId17" Type="http://schemas.openxmlformats.org/officeDocument/2006/relationships/image" Target="../media/image3134.png"/><Relationship Id="rId25" Type="http://schemas.openxmlformats.org/officeDocument/2006/relationships/image" Target="../media/image3142.png"/><Relationship Id="rId2" Type="http://schemas.openxmlformats.org/officeDocument/2006/relationships/image" Target="../media/image3119.png"/><Relationship Id="rId16" Type="http://schemas.openxmlformats.org/officeDocument/2006/relationships/image" Target="../media/image3133.png"/><Relationship Id="rId20" Type="http://schemas.openxmlformats.org/officeDocument/2006/relationships/image" Target="../media/image3137.png"/><Relationship Id="rId29" Type="http://schemas.openxmlformats.org/officeDocument/2006/relationships/image" Target="../media/image31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23.png"/><Relationship Id="rId11" Type="http://schemas.openxmlformats.org/officeDocument/2006/relationships/image" Target="../media/image3128.png"/><Relationship Id="rId24" Type="http://schemas.openxmlformats.org/officeDocument/2006/relationships/image" Target="../media/image3141.png"/><Relationship Id="rId5" Type="http://schemas.openxmlformats.org/officeDocument/2006/relationships/image" Target="../media/image3122.png"/><Relationship Id="rId15" Type="http://schemas.openxmlformats.org/officeDocument/2006/relationships/image" Target="../media/image3132.png"/><Relationship Id="rId23" Type="http://schemas.openxmlformats.org/officeDocument/2006/relationships/image" Target="../media/image3140.png"/><Relationship Id="rId28" Type="http://schemas.openxmlformats.org/officeDocument/2006/relationships/image" Target="../media/image3145.png"/><Relationship Id="rId10" Type="http://schemas.openxmlformats.org/officeDocument/2006/relationships/image" Target="../media/image3127.png"/><Relationship Id="rId19" Type="http://schemas.openxmlformats.org/officeDocument/2006/relationships/image" Target="../media/image3136.png"/><Relationship Id="rId4" Type="http://schemas.openxmlformats.org/officeDocument/2006/relationships/image" Target="../media/image3121.png"/><Relationship Id="rId9" Type="http://schemas.openxmlformats.org/officeDocument/2006/relationships/image" Target="../media/image3126.png"/><Relationship Id="rId14" Type="http://schemas.openxmlformats.org/officeDocument/2006/relationships/image" Target="../media/image3131.png"/><Relationship Id="rId22" Type="http://schemas.openxmlformats.org/officeDocument/2006/relationships/image" Target="../media/image3139.png"/><Relationship Id="rId27" Type="http://schemas.openxmlformats.org/officeDocument/2006/relationships/image" Target="../media/image3144.png"/><Relationship Id="rId30" Type="http://schemas.openxmlformats.org/officeDocument/2006/relationships/image" Target="../media/image3147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4.png"/><Relationship Id="rId13" Type="http://schemas.openxmlformats.org/officeDocument/2006/relationships/image" Target="../media/image3159.png"/><Relationship Id="rId18" Type="http://schemas.openxmlformats.org/officeDocument/2006/relationships/image" Target="../media/image3164.png"/><Relationship Id="rId26" Type="http://schemas.openxmlformats.org/officeDocument/2006/relationships/image" Target="../media/image3172.png"/><Relationship Id="rId3" Type="http://schemas.openxmlformats.org/officeDocument/2006/relationships/image" Target="../media/image3149.png"/><Relationship Id="rId21" Type="http://schemas.openxmlformats.org/officeDocument/2006/relationships/image" Target="../media/image3167.png"/><Relationship Id="rId34" Type="http://schemas.openxmlformats.org/officeDocument/2006/relationships/image" Target="../media/image3180.png"/><Relationship Id="rId7" Type="http://schemas.openxmlformats.org/officeDocument/2006/relationships/image" Target="../media/image3153.png"/><Relationship Id="rId12" Type="http://schemas.openxmlformats.org/officeDocument/2006/relationships/image" Target="../media/image3158.png"/><Relationship Id="rId17" Type="http://schemas.openxmlformats.org/officeDocument/2006/relationships/image" Target="../media/image3163.png"/><Relationship Id="rId25" Type="http://schemas.openxmlformats.org/officeDocument/2006/relationships/image" Target="../media/image3171.png"/><Relationship Id="rId33" Type="http://schemas.openxmlformats.org/officeDocument/2006/relationships/image" Target="../media/image3179.png"/><Relationship Id="rId2" Type="http://schemas.openxmlformats.org/officeDocument/2006/relationships/image" Target="../media/image3148.png"/><Relationship Id="rId16" Type="http://schemas.openxmlformats.org/officeDocument/2006/relationships/image" Target="../media/image3162.png"/><Relationship Id="rId20" Type="http://schemas.openxmlformats.org/officeDocument/2006/relationships/image" Target="../media/image3166.png"/><Relationship Id="rId29" Type="http://schemas.openxmlformats.org/officeDocument/2006/relationships/image" Target="../media/image31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52.png"/><Relationship Id="rId11" Type="http://schemas.openxmlformats.org/officeDocument/2006/relationships/image" Target="../media/image3157.png"/><Relationship Id="rId24" Type="http://schemas.openxmlformats.org/officeDocument/2006/relationships/image" Target="../media/image3170.png"/><Relationship Id="rId32" Type="http://schemas.openxmlformats.org/officeDocument/2006/relationships/image" Target="../media/image3178.png"/><Relationship Id="rId37" Type="http://schemas.openxmlformats.org/officeDocument/2006/relationships/image" Target="../media/image3183.png"/><Relationship Id="rId5" Type="http://schemas.openxmlformats.org/officeDocument/2006/relationships/image" Target="../media/image3151.png"/><Relationship Id="rId15" Type="http://schemas.openxmlformats.org/officeDocument/2006/relationships/image" Target="../media/image3161.png"/><Relationship Id="rId23" Type="http://schemas.openxmlformats.org/officeDocument/2006/relationships/image" Target="../media/image3169.png"/><Relationship Id="rId28" Type="http://schemas.openxmlformats.org/officeDocument/2006/relationships/image" Target="../media/image3174.png"/><Relationship Id="rId36" Type="http://schemas.openxmlformats.org/officeDocument/2006/relationships/image" Target="../media/image3182.png"/><Relationship Id="rId10" Type="http://schemas.openxmlformats.org/officeDocument/2006/relationships/image" Target="../media/image3156.png"/><Relationship Id="rId19" Type="http://schemas.openxmlformats.org/officeDocument/2006/relationships/image" Target="../media/image3165.png"/><Relationship Id="rId31" Type="http://schemas.openxmlformats.org/officeDocument/2006/relationships/image" Target="../media/image3177.png"/><Relationship Id="rId4" Type="http://schemas.openxmlformats.org/officeDocument/2006/relationships/image" Target="../media/image3150.png"/><Relationship Id="rId9" Type="http://schemas.openxmlformats.org/officeDocument/2006/relationships/image" Target="../media/image3155.png"/><Relationship Id="rId14" Type="http://schemas.openxmlformats.org/officeDocument/2006/relationships/image" Target="../media/image3160.png"/><Relationship Id="rId22" Type="http://schemas.openxmlformats.org/officeDocument/2006/relationships/image" Target="../media/image3168.png"/><Relationship Id="rId27" Type="http://schemas.openxmlformats.org/officeDocument/2006/relationships/image" Target="../media/image3173.png"/><Relationship Id="rId30" Type="http://schemas.openxmlformats.org/officeDocument/2006/relationships/image" Target="../media/image3176.png"/><Relationship Id="rId35" Type="http://schemas.openxmlformats.org/officeDocument/2006/relationships/image" Target="../media/image3181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0.png"/><Relationship Id="rId13" Type="http://schemas.openxmlformats.org/officeDocument/2006/relationships/image" Target="../media/image3195.png"/><Relationship Id="rId18" Type="http://schemas.openxmlformats.org/officeDocument/2006/relationships/image" Target="../media/image3200.png"/><Relationship Id="rId26" Type="http://schemas.openxmlformats.org/officeDocument/2006/relationships/image" Target="../media/image3208.png"/><Relationship Id="rId3" Type="http://schemas.openxmlformats.org/officeDocument/2006/relationships/image" Target="../media/image3185.png"/><Relationship Id="rId21" Type="http://schemas.openxmlformats.org/officeDocument/2006/relationships/image" Target="../media/image3203.png"/><Relationship Id="rId7" Type="http://schemas.openxmlformats.org/officeDocument/2006/relationships/image" Target="../media/image3189.png"/><Relationship Id="rId12" Type="http://schemas.openxmlformats.org/officeDocument/2006/relationships/image" Target="../media/image3194.png"/><Relationship Id="rId17" Type="http://schemas.openxmlformats.org/officeDocument/2006/relationships/image" Target="../media/image3199.png"/><Relationship Id="rId25" Type="http://schemas.openxmlformats.org/officeDocument/2006/relationships/image" Target="../media/image3207.png"/><Relationship Id="rId2" Type="http://schemas.openxmlformats.org/officeDocument/2006/relationships/image" Target="../media/image3184.png"/><Relationship Id="rId16" Type="http://schemas.openxmlformats.org/officeDocument/2006/relationships/image" Target="../media/image3198.png"/><Relationship Id="rId20" Type="http://schemas.openxmlformats.org/officeDocument/2006/relationships/image" Target="../media/image3202.png"/><Relationship Id="rId29" Type="http://schemas.openxmlformats.org/officeDocument/2006/relationships/image" Target="../media/image32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88.png"/><Relationship Id="rId11" Type="http://schemas.openxmlformats.org/officeDocument/2006/relationships/image" Target="../media/image3193.png"/><Relationship Id="rId24" Type="http://schemas.openxmlformats.org/officeDocument/2006/relationships/image" Target="../media/image3206.png"/><Relationship Id="rId5" Type="http://schemas.openxmlformats.org/officeDocument/2006/relationships/image" Target="../media/image3187.png"/><Relationship Id="rId15" Type="http://schemas.openxmlformats.org/officeDocument/2006/relationships/image" Target="../media/image3197.png"/><Relationship Id="rId23" Type="http://schemas.openxmlformats.org/officeDocument/2006/relationships/image" Target="../media/image3205.png"/><Relationship Id="rId28" Type="http://schemas.openxmlformats.org/officeDocument/2006/relationships/image" Target="../media/image3210.png"/><Relationship Id="rId10" Type="http://schemas.openxmlformats.org/officeDocument/2006/relationships/image" Target="../media/image3192.png"/><Relationship Id="rId19" Type="http://schemas.openxmlformats.org/officeDocument/2006/relationships/image" Target="../media/image3201.png"/><Relationship Id="rId4" Type="http://schemas.openxmlformats.org/officeDocument/2006/relationships/image" Target="../media/image3186.png"/><Relationship Id="rId9" Type="http://schemas.openxmlformats.org/officeDocument/2006/relationships/image" Target="../media/image3191.png"/><Relationship Id="rId14" Type="http://schemas.openxmlformats.org/officeDocument/2006/relationships/image" Target="../media/image3196.png"/><Relationship Id="rId22" Type="http://schemas.openxmlformats.org/officeDocument/2006/relationships/image" Target="../media/image3204.png"/><Relationship Id="rId27" Type="http://schemas.openxmlformats.org/officeDocument/2006/relationships/image" Target="../media/image3209.png"/><Relationship Id="rId30" Type="http://schemas.openxmlformats.org/officeDocument/2006/relationships/image" Target="../media/image3212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9.png"/><Relationship Id="rId13" Type="http://schemas.openxmlformats.org/officeDocument/2006/relationships/image" Target="../media/image3224.png"/><Relationship Id="rId18" Type="http://schemas.openxmlformats.org/officeDocument/2006/relationships/image" Target="../media/image3229.png"/><Relationship Id="rId26" Type="http://schemas.openxmlformats.org/officeDocument/2006/relationships/image" Target="../media/image3237.png"/><Relationship Id="rId3" Type="http://schemas.openxmlformats.org/officeDocument/2006/relationships/image" Target="../media/image3214.png"/><Relationship Id="rId21" Type="http://schemas.openxmlformats.org/officeDocument/2006/relationships/image" Target="../media/image3232.png"/><Relationship Id="rId7" Type="http://schemas.openxmlformats.org/officeDocument/2006/relationships/image" Target="../media/image3218.png"/><Relationship Id="rId12" Type="http://schemas.openxmlformats.org/officeDocument/2006/relationships/image" Target="../media/image3223.png"/><Relationship Id="rId17" Type="http://schemas.openxmlformats.org/officeDocument/2006/relationships/image" Target="../media/image3228.png"/><Relationship Id="rId25" Type="http://schemas.openxmlformats.org/officeDocument/2006/relationships/image" Target="../media/image3236.png"/><Relationship Id="rId2" Type="http://schemas.openxmlformats.org/officeDocument/2006/relationships/image" Target="../media/image3213.png"/><Relationship Id="rId16" Type="http://schemas.openxmlformats.org/officeDocument/2006/relationships/image" Target="../media/image3227.png"/><Relationship Id="rId20" Type="http://schemas.openxmlformats.org/officeDocument/2006/relationships/image" Target="../media/image3231.png"/><Relationship Id="rId29" Type="http://schemas.openxmlformats.org/officeDocument/2006/relationships/image" Target="../media/image32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17.png"/><Relationship Id="rId11" Type="http://schemas.openxmlformats.org/officeDocument/2006/relationships/image" Target="../media/image3222.png"/><Relationship Id="rId24" Type="http://schemas.openxmlformats.org/officeDocument/2006/relationships/image" Target="../media/image3235.png"/><Relationship Id="rId5" Type="http://schemas.openxmlformats.org/officeDocument/2006/relationships/image" Target="../media/image3216.png"/><Relationship Id="rId15" Type="http://schemas.openxmlformats.org/officeDocument/2006/relationships/image" Target="../media/image3226.png"/><Relationship Id="rId23" Type="http://schemas.openxmlformats.org/officeDocument/2006/relationships/image" Target="../media/image3234.png"/><Relationship Id="rId28" Type="http://schemas.openxmlformats.org/officeDocument/2006/relationships/image" Target="../media/image3239.png"/><Relationship Id="rId10" Type="http://schemas.openxmlformats.org/officeDocument/2006/relationships/image" Target="../media/image3221.png"/><Relationship Id="rId19" Type="http://schemas.openxmlformats.org/officeDocument/2006/relationships/image" Target="../media/image3230.png"/><Relationship Id="rId4" Type="http://schemas.openxmlformats.org/officeDocument/2006/relationships/image" Target="../media/image3215.png"/><Relationship Id="rId9" Type="http://schemas.openxmlformats.org/officeDocument/2006/relationships/image" Target="../media/image3220.png"/><Relationship Id="rId14" Type="http://schemas.openxmlformats.org/officeDocument/2006/relationships/image" Target="../media/image3225.png"/><Relationship Id="rId22" Type="http://schemas.openxmlformats.org/officeDocument/2006/relationships/image" Target="../media/image3233.png"/><Relationship Id="rId27" Type="http://schemas.openxmlformats.org/officeDocument/2006/relationships/image" Target="../media/image3238.png"/><Relationship Id="rId30" Type="http://schemas.openxmlformats.org/officeDocument/2006/relationships/image" Target="../media/image3241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8.png"/><Relationship Id="rId13" Type="http://schemas.openxmlformats.org/officeDocument/2006/relationships/image" Target="../media/image3253.png"/><Relationship Id="rId18" Type="http://schemas.openxmlformats.org/officeDocument/2006/relationships/image" Target="../media/image3258.png"/><Relationship Id="rId26" Type="http://schemas.openxmlformats.org/officeDocument/2006/relationships/image" Target="../media/image3266.png"/><Relationship Id="rId3" Type="http://schemas.openxmlformats.org/officeDocument/2006/relationships/image" Target="../media/image3243.png"/><Relationship Id="rId21" Type="http://schemas.openxmlformats.org/officeDocument/2006/relationships/image" Target="../media/image3261.png"/><Relationship Id="rId7" Type="http://schemas.openxmlformats.org/officeDocument/2006/relationships/image" Target="../media/image3247.png"/><Relationship Id="rId12" Type="http://schemas.openxmlformats.org/officeDocument/2006/relationships/image" Target="../media/image3252.png"/><Relationship Id="rId17" Type="http://schemas.openxmlformats.org/officeDocument/2006/relationships/image" Target="../media/image3257.png"/><Relationship Id="rId25" Type="http://schemas.openxmlformats.org/officeDocument/2006/relationships/image" Target="../media/image3265.png"/><Relationship Id="rId2" Type="http://schemas.openxmlformats.org/officeDocument/2006/relationships/image" Target="../media/image3242.png"/><Relationship Id="rId16" Type="http://schemas.openxmlformats.org/officeDocument/2006/relationships/image" Target="../media/image3256.png"/><Relationship Id="rId20" Type="http://schemas.openxmlformats.org/officeDocument/2006/relationships/image" Target="../media/image3260.png"/><Relationship Id="rId29" Type="http://schemas.openxmlformats.org/officeDocument/2006/relationships/image" Target="../media/image32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46.png"/><Relationship Id="rId11" Type="http://schemas.openxmlformats.org/officeDocument/2006/relationships/image" Target="../media/image3251.png"/><Relationship Id="rId24" Type="http://schemas.openxmlformats.org/officeDocument/2006/relationships/image" Target="../media/image3264.png"/><Relationship Id="rId5" Type="http://schemas.openxmlformats.org/officeDocument/2006/relationships/image" Target="../media/image3245.png"/><Relationship Id="rId15" Type="http://schemas.openxmlformats.org/officeDocument/2006/relationships/image" Target="../media/image3255.png"/><Relationship Id="rId23" Type="http://schemas.openxmlformats.org/officeDocument/2006/relationships/image" Target="../media/image3263.png"/><Relationship Id="rId28" Type="http://schemas.openxmlformats.org/officeDocument/2006/relationships/image" Target="../media/image3268.png"/><Relationship Id="rId10" Type="http://schemas.openxmlformats.org/officeDocument/2006/relationships/image" Target="../media/image3250.png"/><Relationship Id="rId19" Type="http://schemas.openxmlformats.org/officeDocument/2006/relationships/image" Target="../media/image3259.png"/><Relationship Id="rId4" Type="http://schemas.openxmlformats.org/officeDocument/2006/relationships/image" Target="../media/image3244.png"/><Relationship Id="rId9" Type="http://schemas.openxmlformats.org/officeDocument/2006/relationships/image" Target="../media/image3249.png"/><Relationship Id="rId14" Type="http://schemas.openxmlformats.org/officeDocument/2006/relationships/image" Target="../media/image3254.png"/><Relationship Id="rId22" Type="http://schemas.openxmlformats.org/officeDocument/2006/relationships/image" Target="../media/image3262.png"/><Relationship Id="rId27" Type="http://schemas.openxmlformats.org/officeDocument/2006/relationships/image" Target="../media/image3267.png"/><Relationship Id="rId30" Type="http://schemas.openxmlformats.org/officeDocument/2006/relationships/image" Target="../media/image3270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7.png"/><Relationship Id="rId13" Type="http://schemas.openxmlformats.org/officeDocument/2006/relationships/image" Target="../media/image3282.png"/><Relationship Id="rId18" Type="http://schemas.openxmlformats.org/officeDocument/2006/relationships/image" Target="../media/image3287.png"/><Relationship Id="rId26" Type="http://schemas.openxmlformats.org/officeDocument/2006/relationships/image" Target="../media/image3295.png"/><Relationship Id="rId3" Type="http://schemas.openxmlformats.org/officeDocument/2006/relationships/image" Target="../media/image3272.png"/><Relationship Id="rId21" Type="http://schemas.openxmlformats.org/officeDocument/2006/relationships/image" Target="../media/image3290.png"/><Relationship Id="rId34" Type="http://schemas.openxmlformats.org/officeDocument/2006/relationships/image" Target="../media/image3303.png"/><Relationship Id="rId7" Type="http://schemas.openxmlformats.org/officeDocument/2006/relationships/image" Target="../media/image3276.png"/><Relationship Id="rId12" Type="http://schemas.openxmlformats.org/officeDocument/2006/relationships/image" Target="../media/image3281.png"/><Relationship Id="rId17" Type="http://schemas.openxmlformats.org/officeDocument/2006/relationships/image" Target="../media/image3286.png"/><Relationship Id="rId25" Type="http://schemas.openxmlformats.org/officeDocument/2006/relationships/image" Target="../media/image3294.png"/><Relationship Id="rId33" Type="http://schemas.openxmlformats.org/officeDocument/2006/relationships/image" Target="../media/image3302.png"/><Relationship Id="rId2" Type="http://schemas.openxmlformats.org/officeDocument/2006/relationships/image" Target="../media/image3271.png"/><Relationship Id="rId16" Type="http://schemas.openxmlformats.org/officeDocument/2006/relationships/image" Target="../media/image3285.png"/><Relationship Id="rId20" Type="http://schemas.openxmlformats.org/officeDocument/2006/relationships/image" Target="../media/image3289.png"/><Relationship Id="rId29" Type="http://schemas.openxmlformats.org/officeDocument/2006/relationships/image" Target="../media/image32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75.png"/><Relationship Id="rId11" Type="http://schemas.openxmlformats.org/officeDocument/2006/relationships/image" Target="../media/image3280.png"/><Relationship Id="rId24" Type="http://schemas.openxmlformats.org/officeDocument/2006/relationships/image" Target="../media/image3293.png"/><Relationship Id="rId32" Type="http://schemas.openxmlformats.org/officeDocument/2006/relationships/image" Target="../media/image3301.png"/><Relationship Id="rId37" Type="http://schemas.openxmlformats.org/officeDocument/2006/relationships/image" Target="../media/image3306.png"/><Relationship Id="rId5" Type="http://schemas.openxmlformats.org/officeDocument/2006/relationships/image" Target="../media/image3274.png"/><Relationship Id="rId15" Type="http://schemas.openxmlformats.org/officeDocument/2006/relationships/image" Target="../media/image3284.png"/><Relationship Id="rId23" Type="http://schemas.openxmlformats.org/officeDocument/2006/relationships/image" Target="../media/image3292.png"/><Relationship Id="rId28" Type="http://schemas.openxmlformats.org/officeDocument/2006/relationships/image" Target="../media/image3297.png"/><Relationship Id="rId36" Type="http://schemas.openxmlformats.org/officeDocument/2006/relationships/image" Target="../media/image3305.png"/><Relationship Id="rId10" Type="http://schemas.openxmlformats.org/officeDocument/2006/relationships/image" Target="../media/image3279.png"/><Relationship Id="rId19" Type="http://schemas.openxmlformats.org/officeDocument/2006/relationships/image" Target="../media/image3288.png"/><Relationship Id="rId31" Type="http://schemas.openxmlformats.org/officeDocument/2006/relationships/image" Target="../media/image3300.png"/><Relationship Id="rId4" Type="http://schemas.openxmlformats.org/officeDocument/2006/relationships/image" Target="../media/image3273.png"/><Relationship Id="rId9" Type="http://schemas.openxmlformats.org/officeDocument/2006/relationships/image" Target="../media/image3278.png"/><Relationship Id="rId14" Type="http://schemas.openxmlformats.org/officeDocument/2006/relationships/image" Target="../media/image3283.png"/><Relationship Id="rId22" Type="http://schemas.openxmlformats.org/officeDocument/2006/relationships/image" Target="../media/image3291.png"/><Relationship Id="rId27" Type="http://schemas.openxmlformats.org/officeDocument/2006/relationships/image" Target="../media/image3296.png"/><Relationship Id="rId30" Type="http://schemas.openxmlformats.org/officeDocument/2006/relationships/image" Target="../media/image3299.png"/><Relationship Id="rId35" Type="http://schemas.openxmlformats.org/officeDocument/2006/relationships/image" Target="../media/image3304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3.png"/><Relationship Id="rId13" Type="http://schemas.openxmlformats.org/officeDocument/2006/relationships/image" Target="../media/image3318.png"/><Relationship Id="rId18" Type="http://schemas.openxmlformats.org/officeDocument/2006/relationships/image" Target="../media/image3323.png"/><Relationship Id="rId26" Type="http://schemas.openxmlformats.org/officeDocument/2006/relationships/image" Target="../media/image3331.png"/><Relationship Id="rId3" Type="http://schemas.openxmlformats.org/officeDocument/2006/relationships/image" Target="../media/image3308.png"/><Relationship Id="rId21" Type="http://schemas.openxmlformats.org/officeDocument/2006/relationships/image" Target="../media/image3326.png"/><Relationship Id="rId7" Type="http://schemas.openxmlformats.org/officeDocument/2006/relationships/image" Target="../media/image3312.png"/><Relationship Id="rId12" Type="http://schemas.openxmlformats.org/officeDocument/2006/relationships/image" Target="../media/image3317.png"/><Relationship Id="rId17" Type="http://schemas.openxmlformats.org/officeDocument/2006/relationships/image" Target="../media/image3322.png"/><Relationship Id="rId25" Type="http://schemas.openxmlformats.org/officeDocument/2006/relationships/image" Target="../media/image3330.png"/><Relationship Id="rId2" Type="http://schemas.openxmlformats.org/officeDocument/2006/relationships/image" Target="../media/image3307.png"/><Relationship Id="rId16" Type="http://schemas.openxmlformats.org/officeDocument/2006/relationships/image" Target="../media/image3321.png"/><Relationship Id="rId20" Type="http://schemas.openxmlformats.org/officeDocument/2006/relationships/image" Target="../media/image3325.png"/><Relationship Id="rId29" Type="http://schemas.openxmlformats.org/officeDocument/2006/relationships/image" Target="../media/image33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11.png"/><Relationship Id="rId11" Type="http://schemas.openxmlformats.org/officeDocument/2006/relationships/image" Target="../media/image3316.png"/><Relationship Id="rId24" Type="http://schemas.openxmlformats.org/officeDocument/2006/relationships/image" Target="../media/image3329.png"/><Relationship Id="rId5" Type="http://schemas.openxmlformats.org/officeDocument/2006/relationships/image" Target="../media/image3310.png"/><Relationship Id="rId15" Type="http://schemas.openxmlformats.org/officeDocument/2006/relationships/image" Target="../media/image3320.png"/><Relationship Id="rId23" Type="http://schemas.openxmlformats.org/officeDocument/2006/relationships/image" Target="../media/image3328.png"/><Relationship Id="rId28" Type="http://schemas.openxmlformats.org/officeDocument/2006/relationships/image" Target="../media/image3333.png"/><Relationship Id="rId10" Type="http://schemas.openxmlformats.org/officeDocument/2006/relationships/image" Target="../media/image3315.png"/><Relationship Id="rId19" Type="http://schemas.openxmlformats.org/officeDocument/2006/relationships/image" Target="../media/image3324.png"/><Relationship Id="rId4" Type="http://schemas.openxmlformats.org/officeDocument/2006/relationships/image" Target="../media/image3309.png"/><Relationship Id="rId9" Type="http://schemas.openxmlformats.org/officeDocument/2006/relationships/image" Target="../media/image3314.png"/><Relationship Id="rId14" Type="http://schemas.openxmlformats.org/officeDocument/2006/relationships/image" Target="../media/image3319.png"/><Relationship Id="rId22" Type="http://schemas.openxmlformats.org/officeDocument/2006/relationships/image" Target="../media/image3327.png"/><Relationship Id="rId27" Type="http://schemas.openxmlformats.org/officeDocument/2006/relationships/image" Target="../media/image3332.png"/><Relationship Id="rId30" Type="http://schemas.openxmlformats.org/officeDocument/2006/relationships/image" Target="../media/image33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65.png"/><Relationship Id="rId18" Type="http://schemas.openxmlformats.org/officeDocument/2006/relationships/image" Target="../media/image270.png"/><Relationship Id="rId26" Type="http://schemas.openxmlformats.org/officeDocument/2006/relationships/image" Target="../media/image278.png"/><Relationship Id="rId3" Type="http://schemas.openxmlformats.org/officeDocument/2006/relationships/image" Target="../media/image255.png"/><Relationship Id="rId21" Type="http://schemas.openxmlformats.org/officeDocument/2006/relationships/image" Target="../media/image273.png"/><Relationship Id="rId7" Type="http://schemas.openxmlformats.org/officeDocument/2006/relationships/image" Target="../media/image259.png"/><Relationship Id="rId12" Type="http://schemas.openxmlformats.org/officeDocument/2006/relationships/image" Target="../media/image264.png"/><Relationship Id="rId17" Type="http://schemas.openxmlformats.org/officeDocument/2006/relationships/image" Target="../media/image269.png"/><Relationship Id="rId25" Type="http://schemas.openxmlformats.org/officeDocument/2006/relationships/image" Target="../media/image277.png"/><Relationship Id="rId2" Type="http://schemas.openxmlformats.org/officeDocument/2006/relationships/image" Target="../media/image254.png"/><Relationship Id="rId16" Type="http://schemas.openxmlformats.org/officeDocument/2006/relationships/image" Target="../media/image268.png"/><Relationship Id="rId20" Type="http://schemas.openxmlformats.org/officeDocument/2006/relationships/image" Target="../media/image272.png"/><Relationship Id="rId29" Type="http://schemas.openxmlformats.org/officeDocument/2006/relationships/image" Target="../media/image2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8.png"/><Relationship Id="rId11" Type="http://schemas.openxmlformats.org/officeDocument/2006/relationships/image" Target="../media/image263.png"/><Relationship Id="rId24" Type="http://schemas.openxmlformats.org/officeDocument/2006/relationships/image" Target="../media/image276.png"/><Relationship Id="rId5" Type="http://schemas.openxmlformats.org/officeDocument/2006/relationships/image" Target="../media/image257.png"/><Relationship Id="rId15" Type="http://schemas.openxmlformats.org/officeDocument/2006/relationships/image" Target="../media/image267.png"/><Relationship Id="rId23" Type="http://schemas.openxmlformats.org/officeDocument/2006/relationships/image" Target="../media/image275.png"/><Relationship Id="rId28" Type="http://schemas.openxmlformats.org/officeDocument/2006/relationships/image" Target="../media/image280.png"/><Relationship Id="rId10" Type="http://schemas.openxmlformats.org/officeDocument/2006/relationships/image" Target="../media/image262.png"/><Relationship Id="rId19" Type="http://schemas.openxmlformats.org/officeDocument/2006/relationships/image" Target="../media/image271.png"/><Relationship Id="rId4" Type="http://schemas.openxmlformats.org/officeDocument/2006/relationships/image" Target="../media/image256.png"/><Relationship Id="rId9" Type="http://schemas.openxmlformats.org/officeDocument/2006/relationships/image" Target="../media/image261.png"/><Relationship Id="rId14" Type="http://schemas.openxmlformats.org/officeDocument/2006/relationships/image" Target="../media/image266.png"/><Relationship Id="rId22" Type="http://schemas.openxmlformats.org/officeDocument/2006/relationships/image" Target="../media/image274.png"/><Relationship Id="rId27" Type="http://schemas.openxmlformats.org/officeDocument/2006/relationships/image" Target="../media/image279.png"/><Relationship Id="rId30" Type="http://schemas.openxmlformats.org/officeDocument/2006/relationships/image" Target="../media/image282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2.png"/><Relationship Id="rId13" Type="http://schemas.openxmlformats.org/officeDocument/2006/relationships/image" Target="../media/image3347.png"/><Relationship Id="rId18" Type="http://schemas.openxmlformats.org/officeDocument/2006/relationships/image" Target="../media/image3352.png"/><Relationship Id="rId26" Type="http://schemas.openxmlformats.org/officeDocument/2006/relationships/image" Target="../media/image3360.png"/><Relationship Id="rId3" Type="http://schemas.openxmlformats.org/officeDocument/2006/relationships/image" Target="../media/image3337.png"/><Relationship Id="rId21" Type="http://schemas.openxmlformats.org/officeDocument/2006/relationships/image" Target="../media/image3355.png"/><Relationship Id="rId7" Type="http://schemas.openxmlformats.org/officeDocument/2006/relationships/image" Target="../media/image3341.png"/><Relationship Id="rId12" Type="http://schemas.openxmlformats.org/officeDocument/2006/relationships/image" Target="../media/image3346.png"/><Relationship Id="rId17" Type="http://schemas.openxmlformats.org/officeDocument/2006/relationships/image" Target="../media/image3351.png"/><Relationship Id="rId25" Type="http://schemas.openxmlformats.org/officeDocument/2006/relationships/image" Target="../media/image3359.png"/><Relationship Id="rId2" Type="http://schemas.openxmlformats.org/officeDocument/2006/relationships/image" Target="../media/image3336.png"/><Relationship Id="rId16" Type="http://schemas.openxmlformats.org/officeDocument/2006/relationships/image" Target="../media/image3350.png"/><Relationship Id="rId20" Type="http://schemas.openxmlformats.org/officeDocument/2006/relationships/image" Target="../media/image3354.png"/><Relationship Id="rId29" Type="http://schemas.openxmlformats.org/officeDocument/2006/relationships/image" Target="../media/image33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40.png"/><Relationship Id="rId11" Type="http://schemas.openxmlformats.org/officeDocument/2006/relationships/image" Target="../media/image3345.png"/><Relationship Id="rId24" Type="http://schemas.openxmlformats.org/officeDocument/2006/relationships/image" Target="../media/image3358.png"/><Relationship Id="rId5" Type="http://schemas.openxmlformats.org/officeDocument/2006/relationships/image" Target="../media/image3339.png"/><Relationship Id="rId15" Type="http://schemas.openxmlformats.org/officeDocument/2006/relationships/image" Target="../media/image3349.png"/><Relationship Id="rId23" Type="http://schemas.openxmlformats.org/officeDocument/2006/relationships/image" Target="../media/image3357.png"/><Relationship Id="rId28" Type="http://schemas.openxmlformats.org/officeDocument/2006/relationships/image" Target="../media/image3362.png"/><Relationship Id="rId10" Type="http://schemas.openxmlformats.org/officeDocument/2006/relationships/image" Target="../media/image3344.png"/><Relationship Id="rId19" Type="http://schemas.openxmlformats.org/officeDocument/2006/relationships/image" Target="../media/image3353.png"/><Relationship Id="rId4" Type="http://schemas.openxmlformats.org/officeDocument/2006/relationships/image" Target="../media/image3338.png"/><Relationship Id="rId9" Type="http://schemas.openxmlformats.org/officeDocument/2006/relationships/image" Target="../media/image3343.png"/><Relationship Id="rId14" Type="http://schemas.openxmlformats.org/officeDocument/2006/relationships/image" Target="../media/image3348.png"/><Relationship Id="rId22" Type="http://schemas.openxmlformats.org/officeDocument/2006/relationships/image" Target="../media/image3356.png"/><Relationship Id="rId27" Type="http://schemas.openxmlformats.org/officeDocument/2006/relationships/image" Target="../media/image3361.png"/><Relationship Id="rId30" Type="http://schemas.openxmlformats.org/officeDocument/2006/relationships/image" Target="../media/image3364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1.png"/><Relationship Id="rId13" Type="http://schemas.openxmlformats.org/officeDocument/2006/relationships/image" Target="../media/image3376.png"/><Relationship Id="rId18" Type="http://schemas.openxmlformats.org/officeDocument/2006/relationships/image" Target="../media/image3381.png"/><Relationship Id="rId26" Type="http://schemas.openxmlformats.org/officeDocument/2006/relationships/image" Target="../media/image3389.png"/><Relationship Id="rId3" Type="http://schemas.openxmlformats.org/officeDocument/2006/relationships/image" Target="../media/image3366.png"/><Relationship Id="rId21" Type="http://schemas.openxmlformats.org/officeDocument/2006/relationships/image" Target="../media/image3384.png"/><Relationship Id="rId34" Type="http://schemas.openxmlformats.org/officeDocument/2006/relationships/image" Target="../media/image3397.png"/><Relationship Id="rId7" Type="http://schemas.openxmlformats.org/officeDocument/2006/relationships/image" Target="../media/image3370.png"/><Relationship Id="rId12" Type="http://schemas.openxmlformats.org/officeDocument/2006/relationships/image" Target="../media/image3375.png"/><Relationship Id="rId17" Type="http://schemas.openxmlformats.org/officeDocument/2006/relationships/image" Target="../media/image3380.png"/><Relationship Id="rId25" Type="http://schemas.openxmlformats.org/officeDocument/2006/relationships/image" Target="../media/image3388.png"/><Relationship Id="rId33" Type="http://schemas.openxmlformats.org/officeDocument/2006/relationships/image" Target="../media/image3396.png"/><Relationship Id="rId2" Type="http://schemas.openxmlformats.org/officeDocument/2006/relationships/image" Target="../media/image3365.png"/><Relationship Id="rId16" Type="http://schemas.openxmlformats.org/officeDocument/2006/relationships/image" Target="../media/image3379.png"/><Relationship Id="rId20" Type="http://schemas.openxmlformats.org/officeDocument/2006/relationships/image" Target="../media/image3383.png"/><Relationship Id="rId29" Type="http://schemas.openxmlformats.org/officeDocument/2006/relationships/image" Target="../media/image33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69.png"/><Relationship Id="rId11" Type="http://schemas.openxmlformats.org/officeDocument/2006/relationships/image" Target="../media/image3374.png"/><Relationship Id="rId24" Type="http://schemas.openxmlformats.org/officeDocument/2006/relationships/image" Target="../media/image3387.png"/><Relationship Id="rId32" Type="http://schemas.openxmlformats.org/officeDocument/2006/relationships/image" Target="../media/image3395.png"/><Relationship Id="rId37" Type="http://schemas.openxmlformats.org/officeDocument/2006/relationships/image" Target="../media/image3400.png"/><Relationship Id="rId5" Type="http://schemas.openxmlformats.org/officeDocument/2006/relationships/image" Target="../media/image3368.png"/><Relationship Id="rId15" Type="http://schemas.openxmlformats.org/officeDocument/2006/relationships/image" Target="../media/image3378.png"/><Relationship Id="rId23" Type="http://schemas.openxmlformats.org/officeDocument/2006/relationships/image" Target="../media/image3386.png"/><Relationship Id="rId28" Type="http://schemas.openxmlformats.org/officeDocument/2006/relationships/image" Target="../media/image3391.png"/><Relationship Id="rId36" Type="http://schemas.openxmlformats.org/officeDocument/2006/relationships/image" Target="../media/image3399.png"/><Relationship Id="rId10" Type="http://schemas.openxmlformats.org/officeDocument/2006/relationships/image" Target="../media/image3373.png"/><Relationship Id="rId19" Type="http://schemas.openxmlformats.org/officeDocument/2006/relationships/image" Target="../media/image3382.png"/><Relationship Id="rId31" Type="http://schemas.openxmlformats.org/officeDocument/2006/relationships/image" Target="../media/image3394.png"/><Relationship Id="rId4" Type="http://schemas.openxmlformats.org/officeDocument/2006/relationships/image" Target="../media/image3367.png"/><Relationship Id="rId9" Type="http://schemas.openxmlformats.org/officeDocument/2006/relationships/image" Target="../media/image3372.png"/><Relationship Id="rId14" Type="http://schemas.openxmlformats.org/officeDocument/2006/relationships/image" Target="../media/image3377.png"/><Relationship Id="rId22" Type="http://schemas.openxmlformats.org/officeDocument/2006/relationships/image" Target="../media/image3385.png"/><Relationship Id="rId27" Type="http://schemas.openxmlformats.org/officeDocument/2006/relationships/image" Target="../media/image3390.png"/><Relationship Id="rId30" Type="http://schemas.openxmlformats.org/officeDocument/2006/relationships/image" Target="../media/image3393.png"/><Relationship Id="rId35" Type="http://schemas.openxmlformats.org/officeDocument/2006/relationships/image" Target="../media/image3398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7.png"/><Relationship Id="rId13" Type="http://schemas.openxmlformats.org/officeDocument/2006/relationships/image" Target="../media/image3412.png"/><Relationship Id="rId18" Type="http://schemas.openxmlformats.org/officeDocument/2006/relationships/image" Target="../media/image3417.png"/><Relationship Id="rId26" Type="http://schemas.openxmlformats.org/officeDocument/2006/relationships/image" Target="../media/image3425.png"/><Relationship Id="rId3" Type="http://schemas.openxmlformats.org/officeDocument/2006/relationships/image" Target="../media/image3402.png"/><Relationship Id="rId21" Type="http://schemas.openxmlformats.org/officeDocument/2006/relationships/image" Target="../media/image3420.png"/><Relationship Id="rId34" Type="http://schemas.openxmlformats.org/officeDocument/2006/relationships/image" Target="../media/image3433.png"/><Relationship Id="rId7" Type="http://schemas.openxmlformats.org/officeDocument/2006/relationships/image" Target="../media/image3406.png"/><Relationship Id="rId12" Type="http://schemas.openxmlformats.org/officeDocument/2006/relationships/image" Target="../media/image3411.png"/><Relationship Id="rId17" Type="http://schemas.openxmlformats.org/officeDocument/2006/relationships/image" Target="../media/image3416.png"/><Relationship Id="rId25" Type="http://schemas.openxmlformats.org/officeDocument/2006/relationships/image" Target="../media/image3424.png"/><Relationship Id="rId33" Type="http://schemas.openxmlformats.org/officeDocument/2006/relationships/image" Target="../media/image3432.png"/><Relationship Id="rId2" Type="http://schemas.openxmlformats.org/officeDocument/2006/relationships/image" Target="../media/image3401.png"/><Relationship Id="rId16" Type="http://schemas.openxmlformats.org/officeDocument/2006/relationships/image" Target="../media/image3415.png"/><Relationship Id="rId20" Type="http://schemas.openxmlformats.org/officeDocument/2006/relationships/image" Target="../media/image3419.png"/><Relationship Id="rId29" Type="http://schemas.openxmlformats.org/officeDocument/2006/relationships/image" Target="../media/image34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05.png"/><Relationship Id="rId11" Type="http://schemas.openxmlformats.org/officeDocument/2006/relationships/image" Target="../media/image3410.png"/><Relationship Id="rId24" Type="http://schemas.openxmlformats.org/officeDocument/2006/relationships/image" Target="../media/image3423.png"/><Relationship Id="rId32" Type="http://schemas.openxmlformats.org/officeDocument/2006/relationships/image" Target="../media/image3431.png"/><Relationship Id="rId37" Type="http://schemas.openxmlformats.org/officeDocument/2006/relationships/image" Target="../media/image3436.png"/><Relationship Id="rId5" Type="http://schemas.openxmlformats.org/officeDocument/2006/relationships/image" Target="../media/image3404.png"/><Relationship Id="rId15" Type="http://schemas.openxmlformats.org/officeDocument/2006/relationships/image" Target="../media/image3414.png"/><Relationship Id="rId23" Type="http://schemas.openxmlformats.org/officeDocument/2006/relationships/image" Target="../media/image3422.png"/><Relationship Id="rId28" Type="http://schemas.openxmlformats.org/officeDocument/2006/relationships/image" Target="../media/image3427.png"/><Relationship Id="rId36" Type="http://schemas.openxmlformats.org/officeDocument/2006/relationships/image" Target="../media/image3435.png"/><Relationship Id="rId10" Type="http://schemas.openxmlformats.org/officeDocument/2006/relationships/image" Target="../media/image3409.png"/><Relationship Id="rId19" Type="http://schemas.openxmlformats.org/officeDocument/2006/relationships/image" Target="../media/image3418.png"/><Relationship Id="rId31" Type="http://schemas.openxmlformats.org/officeDocument/2006/relationships/image" Target="../media/image3430.png"/><Relationship Id="rId4" Type="http://schemas.openxmlformats.org/officeDocument/2006/relationships/image" Target="../media/image3403.png"/><Relationship Id="rId9" Type="http://schemas.openxmlformats.org/officeDocument/2006/relationships/image" Target="../media/image3408.png"/><Relationship Id="rId14" Type="http://schemas.openxmlformats.org/officeDocument/2006/relationships/image" Target="../media/image3413.png"/><Relationship Id="rId22" Type="http://schemas.openxmlformats.org/officeDocument/2006/relationships/image" Target="../media/image3421.png"/><Relationship Id="rId27" Type="http://schemas.openxmlformats.org/officeDocument/2006/relationships/image" Target="../media/image3426.png"/><Relationship Id="rId30" Type="http://schemas.openxmlformats.org/officeDocument/2006/relationships/image" Target="../media/image3429.png"/><Relationship Id="rId35" Type="http://schemas.openxmlformats.org/officeDocument/2006/relationships/image" Target="../media/image3434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3.png"/><Relationship Id="rId13" Type="http://schemas.openxmlformats.org/officeDocument/2006/relationships/image" Target="../media/image3448.png"/><Relationship Id="rId18" Type="http://schemas.openxmlformats.org/officeDocument/2006/relationships/image" Target="../media/image3453.png"/><Relationship Id="rId26" Type="http://schemas.openxmlformats.org/officeDocument/2006/relationships/image" Target="../media/image3461.png"/><Relationship Id="rId3" Type="http://schemas.openxmlformats.org/officeDocument/2006/relationships/image" Target="../media/image3438.png"/><Relationship Id="rId21" Type="http://schemas.openxmlformats.org/officeDocument/2006/relationships/image" Target="../media/image3456.png"/><Relationship Id="rId34" Type="http://schemas.openxmlformats.org/officeDocument/2006/relationships/image" Target="../media/image3469.png"/><Relationship Id="rId7" Type="http://schemas.openxmlformats.org/officeDocument/2006/relationships/image" Target="../media/image3442.png"/><Relationship Id="rId12" Type="http://schemas.openxmlformats.org/officeDocument/2006/relationships/image" Target="../media/image3447.png"/><Relationship Id="rId17" Type="http://schemas.openxmlformats.org/officeDocument/2006/relationships/image" Target="../media/image3452.png"/><Relationship Id="rId25" Type="http://schemas.openxmlformats.org/officeDocument/2006/relationships/image" Target="../media/image3460.png"/><Relationship Id="rId33" Type="http://schemas.openxmlformats.org/officeDocument/2006/relationships/image" Target="../media/image3468.png"/><Relationship Id="rId2" Type="http://schemas.openxmlformats.org/officeDocument/2006/relationships/image" Target="../media/image3437.png"/><Relationship Id="rId16" Type="http://schemas.openxmlformats.org/officeDocument/2006/relationships/image" Target="../media/image3451.png"/><Relationship Id="rId20" Type="http://schemas.openxmlformats.org/officeDocument/2006/relationships/image" Target="../media/image3455.png"/><Relationship Id="rId29" Type="http://schemas.openxmlformats.org/officeDocument/2006/relationships/image" Target="../media/image34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41.png"/><Relationship Id="rId11" Type="http://schemas.openxmlformats.org/officeDocument/2006/relationships/image" Target="../media/image3446.png"/><Relationship Id="rId24" Type="http://schemas.openxmlformats.org/officeDocument/2006/relationships/image" Target="../media/image3459.png"/><Relationship Id="rId32" Type="http://schemas.openxmlformats.org/officeDocument/2006/relationships/image" Target="../media/image3467.png"/><Relationship Id="rId37" Type="http://schemas.openxmlformats.org/officeDocument/2006/relationships/image" Target="../media/image3472.png"/><Relationship Id="rId5" Type="http://schemas.openxmlformats.org/officeDocument/2006/relationships/image" Target="../media/image3440.png"/><Relationship Id="rId15" Type="http://schemas.openxmlformats.org/officeDocument/2006/relationships/image" Target="../media/image3450.png"/><Relationship Id="rId23" Type="http://schemas.openxmlformats.org/officeDocument/2006/relationships/image" Target="../media/image3458.png"/><Relationship Id="rId28" Type="http://schemas.openxmlformats.org/officeDocument/2006/relationships/image" Target="../media/image3463.png"/><Relationship Id="rId36" Type="http://schemas.openxmlformats.org/officeDocument/2006/relationships/image" Target="../media/image3471.png"/><Relationship Id="rId10" Type="http://schemas.openxmlformats.org/officeDocument/2006/relationships/image" Target="../media/image3445.png"/><Relationship Id="rId19" Type="http://schemas.openxmlformats.org/officeDocument/2006/relationships/image" Target="../media/image3454.png"/><Relationship Id="rId31" Type="http://schemas.openxmlformats.org/officeDocument/2006/relationships/image" Target="../media/image3466.png"/><Relationship Id="rId4" Type="http://schemas.openxmlformats.org/officeDocument/2006/relationships/image" Target="../media/image3439.png"/><Relationship Id="rId9" Type="http://schemas.openxmlformats.org/officeDocument/2006/relationships/image" Target="../media/image3444.png"/><Relationship Id="rId14" Type="http://schemas.openxmlformats.org/officeDocument/2006/relationships/image" Target="../media/image3449.png"/><Relationship Id="rId22" Type="http://schemas.openxmlformats.org/officeDocument/2006/relationships/image" Target="../media/image3457.png"/><Relationship Id="rId27" Type="http://schemas.openxmlformats.org/officeDocument/2006/relationships/image" Target="../media/image3462.png"/><Relationship Id="rId30" Type="http://schemas.openxmlformats.org/officeDocument/2006/relationships/image" Target="../media/image3465.png"/><Relationship Id="rId35" Type="http://schemas.openxmlformats.org/officeDocument/2006/relationships/image" Target="../media/image3470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9.png"/><Relationship Id="rId13" Type="http://schemas.openxmlformats.org/officeDocument/2006/relationships/image" Target="../media/image3484.png"/><Relationship Id="rId18" Type="http://schemas.openxmlformats.org/officeDocument/2006/relationships/image" Target="../media/image3489.png"/><Relationship Id="rId3" Type="http://schemas.openxmlformats.org/officeDocument/2006/relationships/image" Target="../media/image3474.png"/><Relationship Id="rId7" Type="http://schemas.openxmlformats.org/officeDocument/2006/relationships/image" Target="../media/image3478.png"/><Relationship Id="rId12" Type="http://schemas.openxmlformats.org/officeDocument/2006/relationships/image" Target="../media/image3483.png"/><Relationship Id="rId17" Type="http://schemas.openxmlformats.org/officeDocument/2006/relationships/image" Target="../media/image3488.png"/><Relationship Id="rId2" Type="http://schemas.openxmlformats.org/officeDocument/2006/relationships/image" Target="../media/image3473.png"/><Relationship Id="rId16" Type="http://schemas.openxmlformats.org/officeDocument/2006/relationships/image" Target="../media/image34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77.png"/><Relationship Id="rId11" Type="http://schemas.openxmlformats.org/officeDocument/2006/relationships/image" Target="../media/image3482.png"/><Relationship Id="rId5" Type="http://schemas.openxmlformats.org/officeDocument/2006/relationships/image" Target="../media/image3476.png"/><Relationship Id="rId15" Type="http://schemas.openxmlformats.org/officeDocument/2006/relationships/image" Target="../media/image3486.png"/><Relationship Id="rId10" Type="http://schemas.openxmlformats.org/officeDocument/2006/relationships/image" Target="../media/image3481.png"/><Relationship Id="rId4" Type="http://schemas.openxmlformats.org/officeDocument/2006/relationships/image" Target="../media/image3475.png"/><Relationship Id="rId9" Type="http://schemas.openxmlformats.org/officeDocument/2006/relationships/image" Target="../media/image3480.png"/><Relationship Id="rId14" Type="http://schemas.openxmlformats.org/officeDocument/2006/relationships/image" Target="../media/image348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1.png"/><Relationship Id="rId2" Type="http://schemas.openxmlformats.org/officeDocument/2006/relationships/image" Target="../media/image34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93.png"/><Relationship Id="rId4" Type="http://schemas.openxmlformats.org/officeDocument/2006/relationships/image" Target="../media/image3492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0.png"/><Relationship Id="rId13" Type="http://schemas.openxmlformats.org/officeDocument/2006/relationships/image" Target="../media/image3505.png"/><Relationship Id="rId18" Type="http://schemas.openxmlformats.org/officeDocument/2006/relationships/image" Target="../media/image3510.png"/><Relationship Id="rId26" Type="http://schemas.openxmlformats.org/officeDocument/2006/relationships/image" Target="../media/image3518.png"/><Relationship Id="rId3" Type="http://schemas.openxmlformats.org/officeDocument/2006/relationships/image" Target="../media/image3495.png"/><Relationship Id="rId21" Type="http://schemas.openxmlformats.org/officeDocument/2006/relationships/image" Target="../media/image3513.png"/><Relationship Id="rId34" Type="http://schemas.openxmlformats.org/officeDocument/2006/relationships/image" Target="../media/image3526.png"/><Relationship Id="rId7" Type="http://schemas.openxmlformats.org/officeDocument/2006/relationships/image" Target="../media/image3499.png"/><Relationship Id="rId12" Type="http://schemas.openxmlformats.org/officeDocument/2006/relationships/image" Target="../media/image3504.png"/><Relationship Id="rId17" Type="http://schemas.openxmlformats.org/officeDocument/2006/relationships/image" Target="../media/image3509.png"/><Relationship Id="rId25" Type="http://schemas.openxmlformats.org/officeDocument/2006/relationships/image" Target="../media/image3517.png"/><Relationship Id="rId33" Type="http://schemas.openxmlformats.org/officeDocument/2006/relationships/image" Target="../media/image3525.png"/><Relationship Id="rId2" Type="http://schemas.openxmlformats.org/officeDocument/2006/relationships/image" Target="../media/image3494.png"/><Relationship Id="rId16" Type="http://schemas.openxmlformats.org/officeDocument/2006/relationships/image" Target="../media/image3508.png"/><Relationship Id="rId20" Type="http://schemas.openxmlformats.org/officeDocument/2006/relationships/image" Target="../media/image3512.png"/><Relationship Id="rId29" Type="http://schemas.openxmlformats.org/officeDocument/2006/relationships/image" Target="../media/image35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98.png"/><Relationship Id="rId11" Type="http://schemas.openxmlformats.org/officeDocument/2006/relationships/image" Target="../media/image3503.png"/><Relationship Id="rId24" Type="http://schemas.openxmlformats.org/officeDocument/2006/relationships/image" Target="../media/image3516.png"/><Relationship Id="rId32" Type="http://schemas.openxmlformats.org/officeDocument/2006/relationships/image" Target="../media/image3524.png"/><Relationship Id="rId37" Type="http://schemas.openxmlformats.org/officeDocument/2006/relationships/image" Target="../media/image3529.png"/><Relationship Id="rId5" Type="http://schemas.openxmlformats.org/officeDocument/2006/relationships/image" Target="../media/image3497.png"/><Relationship Id="rId15" Type="http://schemas.openxmlformats.org/officeDocument/2006/relationships/image" Target="../media/image3507.png"/><Relationship Id="rId23" Type="http://schemas.openxmlformats.org/officeDocument/2006/relationships/image" Target="../media/image3515.png"/><Relationship Id="rId28" Type="http://schemas.openxmlformats.org/officeDocument/2006/relationships/image" Target="../media/image3520.png"/><Relationship Id="rId36" Type="http://schemas.openxmlformats.org/officeDocument/2006/relationships/image" Target="../media/image3528.png"/><Relationship Id="rId10" Type="http://schemas.openxmlformats.org/officeDocument/2006/relationships/image" Target="../media/image3502.png"/><Relationship Id="rId19" Type="http://schemas.openxmlformats.org/officeDocument/2006/relationships/image" Target="../media/image3511.png"/><Relationship Id="rId31" Type="http://schemas.openxmlformats.org/officeDocument/2006/relationships/image" Target="../media/image3523.png"/><Relationship Id="rId4" Type="http://schemas.openxmlformats.org/officeDocument/2006/relationships/image" Target="../media/image3496.png"/><Relationship Id="rId9" Type="http://schemas.openxmlformats.org/officeDocument/2006/relationships/image" Target="../media/image3501.png"/><Relationship Id="rId14" Type="http://schemas.openxmlformats.org/officeDocument/2006/relationships/image" Target="../media/image3506.png"/><Relationship Id="rId22" Type="http://schemas.openxmlformats.org/officeDocument/2006/relationships/image" Target="../media/image3514.png"/><Relationship Id="rId27" Type="http://schemas.openxmlformats.org/officeDocument/2006/relationships/image" Target="../media/image3519.png"/><Relationship Id="rId30" Type="http://schemas.openxmlformats.org/officeDocument/2006/relationships/image" Target="../media/image3522.png"/><Relationship Id="rId35" Type="http://schemas.openxmlformats.org/officeDocument/2006/relationships/image" Target="../media/image3527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6.png"/><Relationship Id="rId13" Type="http://schemas.openxmlformats.org/officeDocument/2006/relationships/image" Target="../media/image3541.png"/><Relationship Id="rId18" Type="http://schemas.openxmlformats.org/officeDocument/2006/relationships/image" Target="../media/image3546.png"/><Relationship Id="rId26" Type="http://schemas.openxmlformats.org/officeDocument/2006/relationships/image" Target="../media/image3554.png"/><Relationship Id="rId3" Type="http://schemas.openxmlformats.org/officeDocument/2006/relationships/image" Target="../media/image3531.png"/><Relationship Id="rId21" Type="http://schemas.openxmlformats.org/officeDocument/2006/relationships/image" Target="../media/image3549.png"/><Relationship Id="rId7" Type="http://schemas.openxmlformats.org/officeDocument/2006/relationships/image" Target="../media/image3535.png"/><Relationship Id="rId12" Type="http://schemas.openxmlformats.org/officeDocument/2006/relationships/image" Target="../media/image3540.png"/><Relationship Id="rId17" Type="http://schemas.openxmlformats.org/officeDocument/2006/relationships/image" Target="../media/image3545.png"/><Relationship Id="rId25" Type="http://schemas.openxmlformats.org/officeDocument/2006/relationships/image" Target="../media/image3553.png"/><Relationship Id="rId2" Type="http://schemas.openxmlformats.org/officeDocument/2006/relationships/image" Target="../media/image3530.png"/><Relationship Id="rId16" Type="http://schemas.openxmlformats.org/officeDocument/2006/relationships/image" Target="../media/image3544.png"/><Relationship Id="rId20" Type="http://schemas.openxmlformats.org/officeDocument/2006/relationships/image" Target="../media/image3548.png"/><Relationship Id="rId29" Type="http://schemas.openxmlformats.org/officeDocument/2006/relationships/image" Target="../media/image35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34.png"/><Relationship Id="rId11" Type="http://schemas.openxmlformats.org/officeDocument/2006/relationships/image" Target="../media/image3539.png"/><Relationship Id="rId24" Type="http://schemas.openxmlformats.org/officeDocument/2006/relationships/image" Target="../media/image3552.png"/><Relationship Id="rId5" Type="http://schemas.openxmlformats.org/officeDocument/2006/relationships/image" Target="../media/image3533.png"/><Relationship Id="rId15" Type="http://schemas.openxmlformats.org/officeDocument/2006/relationships/image" Target="../media/image3543.png"/><Relationship Id="rId23" Type="http://schemas.openxmlformats.org/officeDocument/2006/relationships/image" Target="../media/image3551.png"/><Relationship Id="rId28" Type="http://schemas.openxmlformats.org/officeDocument/2006/relationships/image" Target="../media/image3556.png"/><Relationship Id="rId10" Type="http://schemas.openxmlformats.org/officeDocument/2006/relationships/image" Target="../media/image3538.png"/><Relationship Id="rId19" Type="http://schemas.openxmlformats.org/officeDocument/2006/relationships/image" Target="../media/image3547.png"/><Relationship Id="rId4" Type="http://schemas.openxmlformats.org/officeDocument/2006/relationships/image" Target="../media/image3532.png"/><Relationship Id="rId9" Type="http://schemas.openxmlformats.org/officeDocument/2006/relationships/image" Target="../media/image3537.png"/><Relationship Id="rId14" Type="http://schemas.openxmlformats.org/officeDocument/2006/relationships/image" Target="../media/image3542.png"/><Relationship Id="rId22" Type="http://schemas.openxmlformats.org/officeDocument/2006/relationships/image" Target="../media/image3550.png"/><Relationship Id="rId27" Type="http://schemas.openxmlformats.org/officeDocument/2006/relationships/image" Target="../media/image3555.png"/><Relationship Id="rId30" Type="http://schemas.openxmlformats.org/officeDocument/2006/relationships/image" Target="../media/image3558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5.png"/><Relationship Id="rId13" Type="http://schemas.openxmlformats.org/officeDocument/2006/relationships/image" Target="../media/image3570.png"/><Relationship Id="rId18" Type="http://schemas.openxmlformats.org/officeDocument/2006/relationships/image" Target="../media/image3575.png"/><Relationship Id="rId26" Type="http://schemas.openxmlformats.org/officeDocument/2006/relationships/image" Target="../media/image3583.png"/><Relationship Id="rId3" Type="http://schemas.openxmlformats.org/officeDocument/2006/relationships/image" Target="../media/image3560.png"/><Relationship Id="rId21" Type="http://schemas.openxmlformats.org/officeDocument/2006/relationships/image" Target="../media/image3578.png"/><Relationship Id="rId7" Type="http://schemas.openxmlformats.org/officeDocument/2006/relationships/image" Target="../media/image3564.png"/><Relationship Id="rId12" Type="http://schemas.openxmlformats.org/officeDocument/2006/relationships/image" Target="../media/image3569.png"/><Relationship Id="rId17" Type="http://schemas.openxmlformats.org/officeDocument/2006/relationships/image" Target="../media/image3574.png"/><Relationship Id="rId25" Type="http://schemas.openxmlformats.org/officeDocument/2006/relationships/image" Target="../media/image3582.png"/><Relationship Id="rId2" Type="http://schemas.openxmlformats.org/officeDocument/2006/relationships/image" Target="../media/image3559.png"/><Relationship Id="rId16" Type="http://schemas.openxmlformats.org/officeDocument/2006/relationships/image" Target="../media/image3573.png"/><Relationship Id="rId20" Type="http://schemas.openxmlformats.org/officeDocument/2006/relationships/image" Target="../media/image3577.png"/><Relationship Id="rId29" Type="http://schemas.openxmlformats.org/officeDocument/2006/relationships/image" Target="../media/image35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63.png"/><Relationship Id="rId11" Type="http://schemas.openxmlformats.org/officeDocument/2006/relationships/image" Target="../media/image3568.png"/><Relationship Id="rId24" Type="http://schemas.openxmlformats.org/officeDocument/2006/relationships/image" Target="../media/image3581.png"/><Relationship Id="rId5" Type="http://schemas.openxmlformats.org/officeDocument/2006/relationships/image" Target="../media/image3562.png"/><Relationship Id="rId15" Type="http://schemas.openxmlformats.org/officeDocument/2006/relationships/image" Target="../media/image3572.png"/><Relationship Id="rId23" Type="http://schemas.openxmlformats.org/officeDocument/2006/relationships/image" Target="../media/image3580.png"/><Relationship Id="rId28" Type="http://schemas.openxmlformats.org/officeDocument/2006/relationships/image" Target="../media/image3585.png"/><Relationship Id="rId10" Type="http://schemas.openxmlformats.org/officeDocument/2006/relationships/image" Target="../media/image3567.png"/><Relationship Id="rId19" Type="http://schemas.openxmlformats.org/officeDocument/2006/relationships/image" Target="../media/image3576.png"/><Relationship Id="rId4" Type="http://schemas.openxmlformats.org/officeDocument/2006/relationships/image" Target="../media/image3561.png"/><Relationship Id="rId9" Type="http://schemas.openxmlformats.org/officeDocument/2006/relationships/image" Target="../media/image3566.png"/><Relationship Id="rId14" Type="http://schemas.openxmlformats.org/officeDocument/2006/relationships/image" Target="../media/image3571.png"/><Relationship Id="rId22" Type="http://schemas.openxmlformats.org/officeDocument/2006/relationships/image" Target="../media/image3579.png"/><Relationship Id="rId27" Type="http://schemas.openxmlformats.org/officeDocument/2006/relationships/image" Target="../media/image3584.png"/><Relationship Id="rId30" Type="http://schemas.openxmlformats.org/officeDocument/2006/relationships/image" Target="../media/image3587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4.png"/><Relationship Id="rId13" Type="http://schemas.openxmlformats.org/officeDocument/2006/relationships/image" Target="../media/image3599.png"/><Relationship Id="rId18" Type="http://schemas.openxmlformats.org/officeDocument/2006/relationships/image" Target="../media/image3604.png"/><Relationship Id="rId26" Type="http://schemas.openxmlformats.org/officeDocument/2006/relationships/image" Target="../media/image3612.png"/><Relationship Id="rId3" Type="http://schemas.openxmlformats.org/officeDocument/2006/relationships/image" Target="../media/image3589.png"/><Relationship Id="rId21" Type="http://schemas.openxmlformats.org/officeDocument/2006/relationships/image" Target="../media/image3607.png"/><Relationship Id="rId34" Type="http://schemas.openxmlformats.org/officeDocument/2006/relationships/image" Target="../media/image3620.png"/><Relationship Id="rId7" Type="http://schemas.openxmlformats.org/officeDocument/2006/relationships/image" Target="../media/image3593.png"/><Relationship Id="rId12" Type="http://schemas.openxmlformats.org/officeDocument/2006/relationships/image" Target="../media/image3598.png"/><Relationship Id="rId17" Type="http://schemas.openxmlformats.org/officeDocument/2006/relationships/image" Target="../media/image3603.png"/><Relationship Id="rId25" Type="http://schemas.openxmlformats.org/officeDocument/2006/relationships/image" Target="../media/image3611.png"/><Relationship Id="rId33" Type="http://schemas.openxmlformats.org/officeDocument/2006/relationships/image" Target="../media/image3619.png"/><Relationship Id="rId2" Type="http://schemas.openxmlformats.org/officeDocument/2006/relationships/image" Target="../media/image3588.png"/><Relationship Id="rId16" Type="http://schemas.openxmlformats.org/officeDocument/2006/relationships/image" Target="../media/image3602.png"/><Relationship Id="rId20" Type="http://schemas.openxmlformats.org/officeDocument/2006/relationships/image" Target="../media/image3606.png"/><Relationship Id="rId29" Type="http://schemas.openxmlformats.org/officeDocument/2006/relationships/image" Target="../media/image36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92.png"/><Relationship Id="rId11" Type="http://schemas.openxmlformats.org/officeDocument/2006/relationships/image" Target="../media/image3597.png"/><Relationship Id="rId24" Type="http://schemas.openxmlformats.org/officeDocument/2006/relationships/image" Target="../media/image3610.png"/><Relationship Id="rId32" Type="http://schemas.openxmlformats.org/officeDocument/2006/relationships/image" Target="../media/image3618.png"/><Relationship Id="rId37" Type="http://schemas.openxmlformats.org/officeDocument/2006/relationships/image" Target="../media/image3623.png"/><Relationship Id="rId5" Type="http://schemas.openxmlformats.org/officeDocument/2006/relationships/image" Target="../media/image3591.png"/><Relationship Id="rId15" Type="http://schemas.openxmlformats.org/officeDocument/2006/relationships/image" Target="../media/image3601.png"/><Relationship Id="rId23" Type="http://schemas.openxmlformats.org/officeDocument/2006/relationships/image" Target="../media/image3609.png"/><Relationship Id="rId28" Type="http://schemas.openxmlformats.org/officeDocument/2006/relationships/image" Target="../media/image3614.png"/><Relationship Id="rId36" Type="http://schemas.openxmlformats.org/officeDocument/2006/relationships/image" Target="../media/image3622.png"/><Relationship Id="rId10" Type="http://schemas.openxmlformats.org/officeDocument/2006/relationships/image" Target="../media/image3596.png"/><Relationship Id="rId19" Type="http://schemas.openxmlformats.org/officeDocument/2006/relationships/image" Target="../media/image3605.png"/><Relationship Id="rId31" Type="http://schemas.openxmlformats.org/officeDocument/2006/relationships/image" Target="../media/image3617.png"/><Relationship Id="rId4" Type="http://schemas.openxmlformats.org/officeDocument/2006/relationships/image" Target="../media/image3590.png"/><Relationship Id="rId9" Type="http://schemas.openxmlformats.org/officeDocument/2006/relationships/image" Target="../media/image3595.png"/><Relationship Id="rId14" Type="http://schemas.openxmlformats.org/officeDocument/2006/relationships/image" Target="../media/image3600.png"/><Relationship Id="rId22" Type="http://schemas.openxmlformats.org/officeDocument/2006/relationships/image" Target="../media/image3608.png"/><Relationship Id="rId27" Type="http://schemas.openxmlformats.org/officeDocument/2006/relationships/image" Target="../media/image3613.png"/><Relationship Id="rId30" Type="http://schemas.openxmlformats.org/officeDocument/2006/relationships/image" Target="../media/image3616.png"/><Relationship Id="rId35" Type="http://schemas.openxmlformats.org/officeDocument/2006/relationships/image" Target="../media/image36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94.png"/><Relationship Id="rId18" Type="http://schemas.openxmlformats.org/officeDocument/2006/relationships/image" Target="../media/image299.png"/><Relationship Id="rId26" Type="http://schemas.openxmlformats.org/officeDocument/2006/relationships/image" Target="../media/image307.png"/><Relationship Id="rId3" Type="http://schemas.openxmlformats.org/officeDocument/2006/relationships/image" Target="../media/image284.png"/><Relationship Id="rId21" Type="http://schemas.openxmlformats.org/officeDocument/2006/relationships/image" Target="../media/image302.pn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17" Type="http://schemas.openxmlformats.org/officeDocument/2006/relationships/image" Target="../media/image298.png"/><Relationship Id="rId25" Type="http://schemas.openxmlformats.org/officeDocument/2006/relationships/image" Target="../media/image306.png"/><Relationship Id="rId2" Type="http://schemas.openxmlformats.org/officeDocument/2006/relationships/image" Target="../media/image283.png"/><Relationship Id="rId16" Type="http://schemas.openxmlformats.org/officeDocument/2006/relationships/image" Target="../media/image297.png"/><Relationship Id="rId20" Type="http://schemas.openxmlformats.org/officeDocument/2006/relationships/image" Target="../media/image301.png"/><Relationship Id="rId29" Type="http://schemas.openxmlformats.org/officeDocument/2006/relationships/image" Target="../media/image3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7.png"/><Relationship Id="rId11" Type="http://schemas.openxmlformats.org/officeDocument/2006/relationships/image" Target="../media/image292.png"/><Relationship Id="rId24" Type="http://schemas.openxmlformats.org/officeDocument/2006/relationships/image" Target="../media/image305.png"/><Relationship Id="rId5" Type="http://schemas.openxmlformats.org/officeDocument/2006/relationships/image" Target="../media/image286.png"/><Relationship Id="rId15" Type="http://schemas.openxmlformats.org/officeDocument/2006/relationships/image" Target="../media/image296.png"/><Relationship Id="rId23" Type="http://schemas.openxmlformats.org/officeDocument/2006/relationships/image" Target="../media/image304.png"/><Relationship Id="rId28" Type="http://schemas.openxmlformats.org/officeDocument/2006/relationships/image" Target="../media/image309.png"/><Relationship Id="rId10" Type="http://schemas.openxmlformats.org/officeDocument/2006/relationships/image" Target="../media/image291.png"/><Relationship Id="rId19" Type="http://schemas.openxmlformats.org/officeDocument/2006/relationships/image" Target="../media/image300.png"/><Relationship Id="rId4" Type="http://schemas.openxmlformats.org/officeDocument/2006/relationships/image" Target="../media/image285.png"/><Relationship Id="rId9" Type="http://schemas.openxmlformats.org/officeDocument/2006/relationships/image" Target="../media/image290.png"/><Relationship Id="rId14" Type="http://schemas.openxmlformats.org/officeDocument/2006/relationships/image" Target="../media/image295.png"/><Relationship Id="rId22" Type="http://schemas.openxmlformats.org/officeDocument/2006/relationships/image" Target="../media/image303.png"/><Relationship Id="rId27" Type="http://schemas.openxmlformats.org/officeDocument/2006/relationships/image" Target="../media/image308.png"/><Relationship Id="rId30" Type="http://schemas.openxmlformats.org/officeDocument/2006/relationships/image" Target="../media/image311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0.png"/><Relationship Id="rId13" Type="http://schemas.openxmlformats.org/officeDocument/2006/relationships/image" Target="../media/image3635.png"/><Relationship Id="rId18" Type="http://schemas.openxmlformats.org/officeDocument/2006/relationships/image" Target="../media/image3640.png"/><Relationship Id="rId3" Type="http://schemas.openxmlformats.org/officeDocument/2006/relationships/image" Target="../media/image3625.png"/><Relationship Id="rId21" Type="http://schemas.openxmlformats.org/officeDocument/2006/relationships/image" Target="../media/image3643.png"/><Relationship Id="rId7" Type="http://schemas.openxmlformats.org/officeDocument/2006/relationships/image" Target="../media/image3629.png"/><Relationship Id="rId12" Type="http://schemas.openxmlformats.org/officeDocument/2006/relationships/image" Target="../media/image3634.png"/><Relationship Id="rId17" Type="http://schemas.openxmlformats.org/officeDocument/2006/relationships/image" Target="../media/image3639.png"/><Relationship Id="rId2" Type="http://schemas.openxmlformats.org/officeDocument/2006/relationships/image" Target="../media/image3624.png"/><Relationship Id="rId16" Type="http://schemas.openxmlformats.org/officeDocument/2006/relationships/image" Target="../media/image3638.png"/><Relationship Id="rId20" Type="http://schemas.openxmlformats.org/officeDocument/2006/relationships/image" Target="../media/image36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28.png"/><Relationship Id="rId11" Type="http://schemas.openxmlformats.org/officeDocument/2006/relationships/image" Target="../media/image3633.png"/><Relationship Id="rId5" Type="http://schemas.openxmlformats.org/officeDocument/2006/relationships/image" Target="../media/image3627.png"/><Relationship Id="rId15" Type="http://schemas.openxmlformats.org/officeDocument/2006/relationships/image" Target="../media/image3637.png"/><Relationship Id="rId10" Type="http://schemas.openxmlformats.org/officeDocument/2006/relationships/image" Target="../media/image3632.png"/><Relationship Id="rId19" Type="http://schemas.openxmlformats.org/officeDocument/2006/relationships/image" Target="../media/image3641.png"/><Relationship Id="rId4" Type="http://schemas.openxmlformats.org/officeDocument/2006/relationships/image" Target="../media/image3626.png"/><Relationship Id="rId9" Type="http://schemas.openxmlformats.org/officeDocument/2006/relationships/image" Target="../media/image3631.png"/><Relationship Id="rId14" Type="http://schemas.openxmlformats.org/officeDocument/2006/relationships/image" Target="../media/image3636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0.png"/><Relationship Id="rId13" Type="http://schemas.openxmlformats.org/officeDocument/2006/relationships/image" Target="../media/image3655.png"/><Relationship Id="rId18" Type="http://schemas.openxmlformats.org/officeDocument/2006/relationships/image" Target="../media/image3660.png"/><Relationship Id="rId26" Type="http://schemas.openxmlformats.org/officeDocument/2006/relationships/image" Target="../media/image3668.png"/><Relationship Id="rId3" Type="http://schemas.openxmlformats.org/officeDocument/2006/relationships/image" Target="../media/image3645.png"/><Relationship Id="rId21" Type="http://schemas.openxmlformats.org/officeDocument/2006/relationships/image" Target="../media/image3663.png"/><Relationship Id="rId7" Type="http://schemas.openxmlformats.org/officeDocument/2006/relationships/image" Target="../media/image3649.png"/><Relationship Id="rId12" Type="http://schemas.openxmlformats.org/officeDocument/2006/relationships/image" Target="../media/image3654.png"/><Relationship Id="rId17" Type="http://schemas.openxmlformats.org/officeDocument/2006/relationships/image" Target="../media/image3659.png"/><Relationship Id="rId25" Type="http://schemas.openxmlformats.org/officeDocument/2006/relationships/image" Target="../media/image3667.png"/><Relationship Id="rId2" Type="http://schemas.openxmlformats.org/officeDocument/2006/relationships/image" Target="../media/image3644.png"/><Relationship Id="rId16" Type="http://schemas.openxmlformats.org/officeDocument/2006/relationships/image" Target="../media/image3658.png"/><Relationship Id="rId20" Type="http://schemas.openxmlformats.org/officeDocument/2006/relationships/image" Target="../media/image3662.png"/><Relationship Id="rId29" Type="http://schemas.openxmlformats.org/officeDocument/2006/relationships/image" Target="../media/image36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48.png"/><Relationship Id="rId11" Type="http://schemas.openxmlformats.org/officeDocument/2006/relationships/image" Target="../media/image3653.png"/><Relationship Id="rId24" Type="http://schemas.openxmlformats.org/officeDocument/2006/relationships/image" Target="../media/image3666.png"/><Relationship Id="rId5" Type="http://schemas.openxmlformats.org/officeDocument/2006/relationships/image" Target="../media/image3647.png"/><Relationship Id="rId15" Type="http://schemas.openxmlformats.org/officeDocument/2006/relationships/image" Target="../media/image3657.png"/><Relationship Id="rId23" Type="http://schemas.openxmlformats.org/officeDocument/2006/relationships/image" Target="../media/image3665.png"/><Relationship Id="rId28" Type="http://schemas.openxmlformats.org/officeDocument/2006/relationships/image" Target="../media/image3670.png"/><Relationship Id="rId10" Type="http://schemas.openxmlformats.org/officeDocument/2006/relationships/image" Target="../media/image3652.png"/><Relationship Id="rId19" Type="http://schemas.openxmlformats.org/officeDocument/2006/relationships/image" Target="../media/image3661.png"/><Relationship Id="rId4" Type="http://schemas.openxmlformats.org/officeDocument/2006/relationships/image" Target="../media/image3646.png"/><Relationship Id="rId9" Type="http://schemas.openxmlformats.org/officeDocument/2006/relationships/image" Target="../media/image3651.png"/><Relationship Id="rId14" Type="http://schemas.openxmlformats.org/officeDocument/2006/relationships/image" Target="../media/image3656.png"/><Relationship Id="rId22" Type="http://schemas.openxmlformats.org/officeDocument/2006/relationships/image" Target="../media/image3664.png"/><Relationship Id="rId27" Type="http://schemas.openxmlformats.org/officeDocument/2006/relationships/image" Target="../media/image3669.png"/><Relationship Id="rId30" Type="http://schemas.openxmlformats.org/officeDocument/2006/relationships/image" Target="../media/image3672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9.png"/><Relationship Id="rId13" Type="http://schemas.openxmlformats.org/officeDocument/2006/relationships/image" Target="../media/image3684.png"/><Relationship Id="rId18" Type="http://schemas.openxmlformats.org/officeDocument/2006/relationships/image" Target="../media/image3689.png"/><Relationship Id="rId26" Type="http://schemas.openxmlformats.org/officeDocument/2006/relationships/image" Target="../media/image3697.png"/><Relationship Id="rId3" Type="http://schemas.openxmlformats.org/officeDocument/2006/relationships/image" Target="../media/image3674.png"/><Relationship Id="rId21" Type="http://schemas.openxmlformats.org/officeDocument/2006/relationships/image" Target="../media/image3692.png"/><Relationship Id="rId34" Type="http://schemas.openxmlformats.org/officeDocument/2006/relationships/image" Target="../media/image3705.png"/><Relationship Id="rId7" Type="http://schemas.openxmlformats.org/officeDocument/2006/relationships/image" Target="../media/image3678.png"/><Relationship Id="rId12" Type="http://schemas.openxmlformats.org/officeDocument/2006/relationships/image" Target="../media/image3683.png"/><Relationship Id="rId17" Type="http://schemas.openxmlformats.org/officeDocument/2006/relationships/image" Target="../media/image3688.png"/><Relationship Id="rId25" Type="http://schemas.openxmlformats.org/officeDocument/2006/relationships/image" Target="../media/image3696.png"/><Relationship Id="rId33" Type="http://schemas.openxmlformats.org/officeDocument/2006/relationships/image" Target="../media/image3704.png"/><Relationship Id="rId2" Type="http://schemas.openxmlformats.org/officeDocument/2006/relationships/image" Target="../media/image3673.png"/><Relationship Id="rId16" Type="http://schemas.openxmlformats.org/officeDocument/2006/relationships/image" Target="../media/image3687.png"/><Relationship Id="rId20" Type="http://schemas.openxmlformats.org/officeDocument/2006/relationships/image" Target="../media/image3691.png"/><Relationship Id="rId29" Type="http://schemas.openxmlformats.org/officeDocument/2006/relationships/image" Target="../media/image37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77.png"/><Relationship Id="rId11" Type="http://schemas.openxmlformats.org/officeDocument/2006/relationships/image" Target="../media/image3682.png"/><Relationship Id="rId24" Type="http://schemas.openxmlformats.org/officeDocument/2006/relationships/image" Target="../media/image3695.png"/><Relationship Id="rId32" Type="http://schemas.openxmlformats.org/officeDocument/2006/relationships/image" Target="../media/image3703.png"/><Relationship Id="rId37" Type="http://schemas.openxmlformats.org/officeDocument/2006/relationships/image" Target="../media/image3708.png"/><Relationship Id="rId5" Type="http://schemas.openxmlformats.org/officeDocument/2006/relationships/image" Target="../media/image3676.png"/><Relationship Id="rId15" Type="http://schemas.openxmlformats.org/officeDocument/2006/relationships/image" Target="../media/image3686.png"/><Relationship Id="rId23" Type="http://schemas.openxmlformats.org/officeDocument/2006/relationships/image" Target="../media/image3694.png"/><Relationship Id="rId28" Type="http://schemas.openxmlformats.org/officeDocument/2006/relationships/image" Target="../media/image3699.png"/><Relationship Id="rId36" Type="http://schemas.openxmlformats.org/officeDocument/2006/relationships/image" Target="../media/image3707.png"/><Relationship Id="rId10" Type="http://schemas.openxmlformats.org/officeDocument/2006/relationships/image" Target="../media/image3681.png"/><Relationship Id="rId19" Type="http://schemas.openxmlformats.org/officeDocument/2006/relationships/image" Target="../media/image3690.png"/><Relationship Id="rId31" Type="http://schemas.openxmlformats.org/officeDocument/2006/relationships/image" Target="../media/image3702.png"/><Relationship Id="rId4" Type="http://schemas.openxmlformats.org/officeDocument/2006/relationships/image" Target="../media/image3675.png"/><Relationship Id="rId9" Type="http://schemas.openxmlformats.org/officeDocument/2006/relationships/image" Target="../media/image3680.png"/><Relationship Id="rId14" Type="http://schemas.openxmlformats.org/officeDocument/2006/relationships/image" Target="../media/image3685.png"/><Relationship Id="rId22" Type="http://schemas.openxmlformats.org/officeDocument/2006/relationships/image" Target="../media/image3693.png"/><Relationship Id="rId27" Type="http://schemas.openxmlformats.org/officeDocument/2006/relationships/image" Target="../media/image3698.png"/><Relationship Id="rId30" Type="http://schemas.openxmlformats.org/officeDocument/2006/relationships/image" Target="../media/image3701.png"/><Relationship Id="rId35" Type="http://schemas.openxmlformats.org/officeDocument/2006/relationships/image" Target="../media/image3706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5.png"/><Relationship Id="rId13" Type="http://schemas.openxmlformats.org/officeDocument/2006/relationships/image" Target="../media/image3720.png"/><Relationship Id="rId18" Type="http://schemas.openxmlformats.org/officeDocument/2006/relationships/image" Target="../media/image3725.png"/><Relationship Id="rId26" Type="http://schemas.openxmlformats.org/officeDocument/2006/relationships/image" Target="../media/image3733.png"/><Relationship Id="rId3" Type="http://schemas.openxmlformats.org/officeDocument/2006/relationships/image" Target="../media/image3710.png"/><Relationship Id="rId21" Type="http://schemas.openxmlformats.org/officeDocument/2006/relationships/image" Target="../media/image3728.png"/><Relationship Id="rId7" Type="http://schemas.openxmlformats.org/officeDocument/2006/relationships/image" Target="../media/image3714.png"/><Relationship Id="rId12" Type="http://schemas.openxmlformats.org/officeDocument/2006/relationships/image" Target="../media/image3719.png"/><Relationship Id="rId17" Type="http://schemas.openxmlformats.org/officeDocument/2006/relationships/image" Target="../media/image3724.png"/><Relationship Id="rId25" Type="http://schemas.openxmlformats.org/officeDocument/2006/relationships/image" Target="../media/image3732.png"/><Relationship Id="rId2" Type="http://schemas.openxmlformats.org/officeDocument/2006/relationships/image" Target="../media/image3709.png"/><Relationship Id="rId16" Type="http://schemas.openxmlformats.org/officeDocument/2006/relationships/image" Target="../media/image3723.png"/><Relationship Id="rId20" Type="http://schemas.openxmlformats.org/officeDocument/2006/relationships/image" Target="../media/image3727.png"/><Relationship Id="rId29" Type="http://schemas.openxmlformats.org/officeDocument/2006/relationships/image" Target="../media/image37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13.png"/><Relationship Id="rId11" Type="http://schemas.openxmlformats.org/officeDocument/2006/relationships/image" Target="../media/image3718.png"/><Relationship Id="rId24" Type="http://schemas.openxmlformats.org/officeDocument/2006/relationships/image" Target="../media/image3731.png"/><Relationship Id="rId5" Type="http://schemas.openxmlformats.org/officeDocument/2006/relationships/image" Target="../media/image3712.png"/><Relationship Id="rId15" Type="http://schemas.openxmlformats.org/officeDocument/2006/relationships/image" Target="../media/image3722.png"/><Relationship Id="rId23" Type="http://schemas.openxmlformats.org/officeDocument/2006/relationships/image" Target="../media/image3730.png"/><Relationship Id="rId28" Type="http://schemas.openxmlformats.org/officeDocument/2006/relationships/image" Target="../media/image3735.png"/><Relationship Id="rId10" Type="http://schemas.openxmlformats.org/officeDocument/2006/relationships/image" Target="../media/image3717.png"/><Relationship Id="rId19" Type="http://schemas.openxmlformats.org/officeDocument/2006/relationships/image" Target="../media/image3726.png"/><Relationship Id="rId4" Type="http://schemas.openxmlformats.org/officeDocument/2006/relationships/image" Target="../media/image3711.png"/><Relationship Id="rId9" Type="http://schemas.openxmlformats.org/officeDocument/2006/relationships/image" Target="../media/image3716.png"/><Relationship Id="rId14" Type="http://schemas.openxmlformats.org/officeDocument/2006/relationships/image" Target="../media/image3721.png"/><Relationship Id="rId22" Type="http://schemas.openxmlformats.org/officeDocument/2006/relationships/image" Target="../media/image3729.png"/><Relationship Id="rId27" Type="http://schemas.openxmlformats.org/officeDocument/2006/relationships/image" Target="../media/image3734.png"/><Relationship Id="rId30" Type="http://schemas.openxmlformats.org/officeDocument/2006/relationships/image" Target="../media/image3737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4.png"/><Relationship Id="rId13" Type="http://schemas.openxmlformats.org/officeDocument/2006/relationships/image" Target="../media/image3749.png"/><Relationship Id="rId18" Type="http://schemas.openxmlformats.org/officeDocument/2006/relationships/image" Target="../media/image3754.png"/><Relationship Id="rId26" Type="http://schemas.openxmlformats.org/officeDocument/2006/relationships/image" Target="../media/image3762.png"/><Relationship Id="rId3" Type="http://schemas.openxmlformats.org/officeDocument/2006/relationships/image" Target="../media/image3739.png"/><Relationship Id="rId21" Type="http://schemas.openxmlformats.org/officeDocument/2006/relationships/image" Target="../media/image3757.png"/><Relationship Id="rId7" Type="http://schemas.openxmlformats.org/officeDocument/2006/relationships/image" Target="../media/image3743.png"/><Relationship Id="rId12" Type="http://schemas.openxmlformats.org/officeDocument/2006/relationships/image" Target="../media/image3748.png"/><Relationship Id="rId17" Type="http://schemas.openxmlformats.org/officeDocument/2006/relationships/image" Target="../media/image3753.png"/><Relationship Id="rId25" Type="http://schemas.openxmlformats.org/officeDocument/2006/relationships/image" Target="../media/image3761.png"/><Relationship Id="rId2" Type="http://schemas.openxmlformats.org/officeDocument/2006/relationships/image" Target="../media/image3738.png"/><Relationship Id="rId16" Type="http://schemas.openxmlformats.org/officeDocument/2006/relationships/image" Target="../media/image3752.png"/><Relationship Id="rId20" Type="http://schemas.openxmlformats.org/officeDocument/2006/relationships/image" Target="../media/image3756.png"/><Relationship Id="rId29" Type="http://schemas.openxmlformats.org/officeDocument/2006/relationships/image" Target="../media/image37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42.png"/><Relationship Id="rId11" Type="http://schemas.openxmlformats.org/officeDocument/2006/relationships/image" Target="../media/image3747.png"/><Relationship Id="rId24" Type="http://schemas.openxmlformats.org/officeDocument/2006/relationships/image" Target="../media/image3760.png"/><Relationship Id="rId5" Type="http://schemas.openxmlformats.org/officeDocument/2006/relationships/image" Target="../media/image3741.png"/><Relationship Id="rId15" Type="http://schemas.openxmlformats.org/officeDocument/2006/relationships/image" Target="../media/image3751.png"/><Relationship Id="rId23" Type="http://schemas.openxmlformats.org/officeDocument/2006/relationships/image" Target="../media/image3759.png"/><Relationship Id="rId28" Type="http://schemas.openxmlformats.org/officeDocument/2006/relationships/image" Target="../media/image3764.png"/><Relationship Id="rId10" Type="http://schemas.openxmlformats.org/officeDocument/2006/relationships/image" Target="../media/image3746.png"/><Relationship Id="rId19" Type="http://schemas.openxmlformats.org/officeDocument/2006/relationships/image" Target="../media/image3755.png"/><Relationship Id="rId4" Type="http://schemas.openxmlformats.org/officeDocument/2006/relationships/image" Target="../media/image3740.png"/><Relationship Id="rId9" Type="http://schemas.openxmlformats.org/officeDocument/2006/relationships/image" Target="../media/image3745.png"/><Relationship Id="rId14" Type="http://schemas.openxmlformats.org/officeDocument/2006/relationships/image" Target="../media/image3750.png"/><Relationship Id="rId22" Type="http://schemas.openxmlformats.org/officeDocument/2006/relationships/image" Target="../media/image3758.png"/><Relationship Id="rId27" Type="http://schemas.openxmlformats.org/officeDocument/2006/relationships/image" Target="../media/image3763.png"/><Relationship Id="rId30" Type="http://schemas.openxmlformats.org/officeDocument/2006/relationships/image" Target="../media/image3766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3.png"/><Relationship Id="rId13" Type="http://schemas.openxmlformats.org/officeDocument/2006/relationships/image" Target="../media/image3778.png"/><Relationship Id="rId18" Type="http://schemas.openxmlformats.org/officeDocument/2006/relationships/image" Target="../media/image3783.png"/><Relationship Id="rId26" Type="http://schemas.openxmlformats.org/officeDocument/2006/relationships/image" Target="../media/image3791.png"/><Relationship Id="rId3" Type="http://schemas.openxmlformats.org/officeDocument/2006/relationships/image" Target="../media/image3768.png"/><Relationship Id="rId21" Type="http://schemas.openxmlformats.org/officeDocument/2006/relationships/image" Target="../media/image3786.png"/><Relationship Id="rId7" Type="http://schemas.openxmlformats.org/officeDocument/2006/relationships/image" Target="../media/image3772.png"/><Relationship Id="rId12" Type="http://schemas.openxmlformats.org/officeDocument/2006/relationships/image" Target="../media/image3777.png"/><Relationship Id="rId17" Type="http://schemas.openxmlformats.org/officeDocument/2006/relationships/image" Target="../media/image3782.png"/><Relationship Id="rId25" Type="http://schemas.openxmlformats.org/officeDocument/2006/relationships/image" Target="../media/image3790.png"/><Relationship Id="rId2" Type="http://schemas.openxmlformats.org/officeDocument/2006/relationships/image" Target="../media/image3767.png"/><Relationship Id="rId16" Type="http://schemas.openxmlformats.org/officeDocument/2006/relationships/image" Target="../media/image3781.png"/><Relationship Id="rId20" Type="http://schemas.openxmlformats.org/officeDocument/2006/relationships/image" Target="../media/image3785.png"/><Relationship Id="rId29" Type="http://schemas.openxmlformats.org/officeDocument/2006/relationships/image" Target="../media/image37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71.png"/><Relationship Id="rId11" Type="http://schemas.openxmlformats.org/officeDocument/2006/relationships/image" Target="../media/image3776.png"/><Relationship Id="rId24" Type="http://schemas.openxmlformats.org/officeDocument/2006/relationships/image" Target="../media/image3789.png"/><Relationship Id="rId5" Type="http://schemas.openxmlformats.org/officeDocument/2006/relationships/image" Target="../media/image3770.png"/><Relationship Id="rId15" Type="http://schemas.openxmlformats.org/officeDocument/2006/relationships/image" Target="../media/image3780.png"/><Relationship Id="rId23" Type="http://schemas.openxmlformats.org/officeDocument/2006/relationships/image" Target="../media/image3788.png"/><Relationship Id="rId28" Type="http://schemas.openxmlformats.org/officeDocument/2006/relationships/image" Target="../media/image3793.png"/><Relationship Id="rId10" Type="http://schemas.openxmlformats.org/officeDocument/2006/relationships/image" Target="../media/image3775.png"/><Relationship Id="rId19" Type="http://schemas.openxmlformats.org/officeDocument/2006/relationships/image" Target="../media/image3784.png"/><Relationship Id="rId4" Type="http://schemas.openxmlformats.org/officeDocument/2006/relationships/image" Target="../media/image3769.png"/><Relationship Id="rId9" Type="http://schemas.openxmlformats.org/officeDocument/2006/relationships/image" Target="../media/image3774.png"/><Relationship Id="rId14" Type="http://schemas.openxmlformats.org/officeDocument/2006/relationships/image" Target="../media/image3779.png"/><Relationship Id="rId22" Type="http://schemas.openxmlformats.org/officeDocument/2006/relationships/image" Target="../media/image3787.png"/><Relationship Id="rId27" Type="http://schemas.openxmlformats.org/officeDocument/2006/relationships/image" Target="../media/image3792.png"/><Relationship Id="rId30" Type="http://schemas.openxmlformats.org/officeDocument/2006/relationships/image" Target="../media/image3795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2.png"/><Relationship Id="rId13" Type="http://schemas.openxmlformats.org/officeDocument/2006/relationships/image" Target="../media/image3807.png"/><Relationship Id="rId18" Type="http://schemas.openxmlformats.org/officeDocument/2006/relationships/image" Target="../media/image3812.png"/><Relationship Id="rId26" Type="http://schemas.openxmlformats.org/officeDocument/2006/relationships/image" Target="../media/image3820.png"/><Relationship Id="rId39" Type="http://schemas.openxmlformats.org/officeDocument/2006/relationships/image" Target="../media/image3833.png"/><Relationship Id="rId3" Type="http://schemas.openxmlformats.org/officeDocument/2006/relationships/image" Target="../media/image3797.png"/><Relationship Id="rId21" Type="http://schemas.openxmlformats.org/officeDocument/2006/relationships/image" Target="../media/image3815.png"/><Relationship Id="rId34" Type="http://schemas.openxmlformats.org/officeDocument/2006/relationships/image" Target="../media/image3828.png"/><Relationship Id="rId7" Type="http://schemas.openxmlformats.org/officeDocument/2006/relationships/image" Target="../media/image3801.png"/><Relationship Id="rId12" Type="http://schemas.openxmlformats.org/officeDocument/2006/relationships/image" Target="../media/image3806.png"/><Relationship Id="rId17" Type="http://schemas.openxmlformats.org/officeDocument/2006/relationships/image" Target="../media/image3811.png"/><Relationship Id="rId25" Type="http://schemas.openxmlformats.org/officeDocument/2006/relationships/image" Target="../media/image3819.png"/><Relationship Id="rId33" Type="http://schemas.openxmlformats.org/officeDocument/2006/relationships/image" Target="../media/image3827.png"/><Relationship Id="rId38" Type="http://schemas.openxmlformats.org/officeDocument/2006/relationships/image" Target="../media/image3832.png"/><Relationship Id="rId2" Type="http://schemas.openxmlformats.org/officeDocument/2006/relationships/image" Target="../media/image3796.png"/><Relationship Id="rId16" Type="http://schemas.openxmlformats.org/officeDocument/2006/relationships/image" Target="../media/image3810.png"/><Relationship Id="rId20" Type="http://schemas.openxmlformats.org/officeDocument/2006/relationships/image" Target="../media/image3814.png"/><Relationship Id="rId29" Type="http://schemas.openxmlformats.org/officeDocument/2006/relationships/image" Target="../media/image3823.png"/><Relationship Id="rId41" Type="http://schemas.openxmlformats.org/officeDocument/2006/relationships/image" Target="../media/image38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00.png"/><Relationship Id="rId11" Type="http://schemas.openxmlformats.org/officeDocument/2006/relationships/image" Target="../media/image3805.png"/><Relationship Id="rId24" Type="http://schemas.openxmlformats.org/officeDocument/2006/relationships/image" Target="../media/image3818.png"/><Relationship Id="rId32" Type="http://schemas.openxmlformats.org/officeDocument/2006/relationships/image" Target="../media/image3826.png"/><Relationship Id="rId37" Type="http://schemas.openxmlformats.org/officeDocument/2006/relationships/image" Target="../media/image3831.png"/><Relationship Id="rId40" Type="http://schemas.openxmlformats.org/officeDocument/2006/relationships/image" Target="../media/image3834.png"/><Relationship Id="rId5" Type="http://schemas.openxmlformats.org/officeDocument/2006/relationships/image" Target="../media/image3799.png"/><Relationship Id="rId15" Type="http://schemas.openxmlformats.org/officeDocument/2006/relationships/image" Target="../media/image3809.png"/><Relationship Id="rId23" Type="http://schemas.openxmlformats.org/officeDocument/2006/relationships/image" Target="../media/image3817.png"/><Relationship Id="rId28" Type="http://schemas.openxmlformats.org/officeDocument/2006/relationships/image" Target="../media/image3822.png"/><Relationship Id="rId36" Type="http://schemas.openxmlformats.org/officeDocument/2006/relationships/image" Target="../media/image3830.png"/><Relationship Id="rId10" Type="http://schemas.openxmlformats.org/officeDocument/2006/relationships/image" Target="../media/image3804.png"/><Relationship Id="rId19" Type="http://schemas.openxmlformats.org/officeDocument/2006/relationships/image" Target="../media/image3813.png"/><Relationship Id="rId31" Type="http://schemas.openxmlformats.org/officeDocument/2006/relationships/image" Target="../media/image3825.png"/><Relationship Id="rId4" Type="http://schemas.openxmlformats.org/officeDocument/2006/relationships/image" Target="../media/image3798.png"/><Relationship Id="rId9" Type="http://schemas.openxmlformats.org/officeDocument/2006/relationships/image" Target="../media/image3803.png"/><Relationship Id="rId14" Type="http://schemas.openxmlformats.org/officeDocument/2006/relationships/image" Target="../media/image3808.png"/><Relationship Id="rId22" Type="http://schemas.openxmlformats.org/officeDocument/2006/relationships/image" Target="../media/image3816.png"/><Relationship Id="rId27" Type="http://schemas.openxmlformats.org/officeDocument/2006/relationships/image" Target="../media/image3821.png"/><Relationship Id="rId30" Type="http://schemas.openxmlformats.org/officeDocument/2006/relationships/image" Target="../media/image3824.png"/><Relationship Id="rId35" Type="http://schemas.openxmlformats.org/officeDocument/2006/relationships/image" Target="../media/image3829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2.png"/><Relationship Id="rId13" Type="http://schemas.openxmlformats.org/officeDocument/2006/relationships/image" Target="../media/image3847.png"/><Relationship Id="rId18" Type="http://schemas.openxmlformats.org/officeDocument/2006/relationships/image" Target="../media/image3852.png"/><Relationship Id="rId26" Type="http://schemas.openxmlformats.org/officeDocument/2006/relationships/image" Target="../media/image3860.png"/><Relationship Id="rId3" Type="http://schemas.openxmlformats.org/officeDocument/2006/relationships/image" Target="../media/image3837.png"/><Relationship Id="rId21" Type="http://schemas.openxmlformats.org/officeDocument/2006/relationships/image" Target="../media/image3855.png"/><Relationship Id="rId7" Type="http://schemas.openxmlformats.org/officeDocument/2006/relationships/image" Target="../media/image3841.png"/><Relationship Id="rId12" Type="http://schemas.openxmlformats.org/officeDocument/2006/relationships/image" Target="../media/image3846.png"/><Relationship Id="rId17" Type="http://schemas.openxmlformats.org/officeDocument/2006/relationships/image" Target="../media/image3851.png"/><Relationship Id="rId25" Type="http://schemas.openxmlformats.org/officeDocument/2006/relationships/image" Target="../media/image3859.png"/><Relationship Id="rId2" Type="http://schemas.openxmlformats.org/officeDocument/2006/relationships/image" Target="../media/image3836.png"/><Relationship Id="rId16" Type="http://schemas.openxmlformats.org/officeDocument/2006/relationships/image" Target="../media/image3850.png"/><Relationship Id="rId20" Type="http://schemas.openxmlformats.org/officeDocument/2006/relationships/image" Target="../media/image3854.png"/><Relationship Id="rId29" Type="http://schemas.openxmlformats.org/officeDocument/2006/relationships/image" Target="../media/image38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40.png"/><Relationship Id="rId11" Type="http://schemas.openxmlformats.org/officeDocument/2006/relationships/image" Target="../media/image3845.png"/><Relationship Id="rId24" Type="http://schemas.openxmlformats.org/officeDocument/2006/relationships/image" Target="../media/image3858.png"/><Relationship Id="rId5" Type="http://schemas.openxmlformats.org/officeDocument/2006/relationships/image" Target="../media/image3839.png"/><Relationship Id="rId15" Type="http://schemas.openxmlformats.org/officeDocument/2006/relationships/image" Target="../media/image3849.png"/><Relationship Id="rId23" Type="http://schemas.openxmlformats.org/officeDocument/2006/relationships/image" Target="../media/image3857.png"/><Relationship Id="rId28" Type="http://schemas.openxmlformats.org/officeDocument/2006/relationships/image" Target="../media/image3862.png"/><Relationship Id="rId10" Type="http://schemas.openxmlformats.org/officeDocument/2006/relationships/image" Target="../media/image3844.png"/><Relationship Id="rId19" Type="http://schemas.openxmlformats.org/officeDocument/2006/relationships/image" Target="../media/image3853.png"/><Relationship Id="rId4" Type="http://schemas.openxmlformats.org/officeDocument/2006/relationships/image" Target="../media/image3838.png"/><Relationship Id="rId9" Type="http://schemas.openxmlformats.org/officeDocument/2006/relationships/image" Target="../media/image3843.png"/><Relationship Id="rId14" Type="http://schemas.openxmlformats.org/officeDocument/2006/relationships/image" Target="../media/image3848.png"/><Relationship Id="rId22" Type="http://schemas.openxmlformats.org/officeDocument/2006/relationships/image" Target="../media/image3856.png"/><Relationship Id="rId27" Type="http://schemas.openxmlformats.org/officeDocument/2006/relationships/image" Target="../media/image3861.png"/><Relationship Id="rId30" Type="http://schemas.openxmlformats.org/officeDocument/2006/relationships/image" Target="../media/image3864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71.png"/><Relationship Id="rId13" Type="http://schemas.openxmlformats.org/officeDocument/2006/relationships/image" Target="../media/image3876.png"/><Relationship Id="rId18" Type="http://schemas.openxmlformats.org/officeDocument/2006/relationships/image" Target="../media/image3881.png"/><Relationship Id="rId26" Type="http://schemas.openxmlformats.org/officeDocument/2006/relationships/image" Target="../media/image3889.png"/><Relationship Id="rId3" Type="http://schemas.openxmlformats.org/officeDocument/2006/relationships/image" Target="../media/image3866.png"/><Relationship Id="rId21" Type="http://schemas.openxmlformats.org/officeDocument/2006/relationships/image" Target="../media/image3884.png"/><Relationship Id="rId7" Type="http://schemas.openxmlformats.org/officeDocument/2006/relationships/image" Target="../media/image3870.png"/><Relationship Id="rId12" Type="http://schemas.openxmlformats.org/officeDocument/2006/relationships/image" Target="../media/image3875.png"/><Relationship Id="rId17" Type="http://schemas.openxmlformats.org/officeDocument/2006/relationships/image" Target="../media/image3880.png"/><Relationship Id="rId25" Type="http://schemas.openxmlformats.org/officeDocument/2006/relationships/image" Target="../media/image3888.png"/><Relationship Id="rId2" Type="http://schemas.openxmlformats.org/officeDocument/2006/relationships/image" Target="../media/image3865.png"/><Relationship Id="rId16" Type="http://schemas.openxmlformats.org/officeDocument/2006/relationships/image" Target="../media/image3879.png"/><Relationship Id="rId20" Type="http://schemas.openxmlformats.org/officeDocument/2006/relationships/image" Target="../media/image3883.png"/><Relationship Id="rId29" Type="http://schemas.openxmlformats.org/officeDocument/2006/relationships/image" Target="../media/image38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69.png"/><Relationship Id="rId11" Type="http://schemas.openxmlformats.org/officeDocument/2006/relationships/image" Target="../media/image3874.png"/><Relationship Id="rId24" Type="http://schemas.openxmlformats.org/officeDocument/2006/relationships/image" Target="../media/image3887.png"/><Relationship Id="rId5" Type="http://schemas.openxmlformats.org/officeDocument/2006/relationships/image" Target="../media/image3868.png"/><Relationship Id="rId15" Type="http://schemas.openxmlformats.org/officeDocument/2006/relationships/image" Target="../media/image3878.png"/><Relationship Id="rId23" Type="http://schemas.openxmlformats.org/officeDocument/2006/relationships/image" Target="../media/image3886.png"/><Relationship Id="rId28" Type="http://schemas.openxmlformats.org/officeDocument/2006/relationships/image" Target="../media/image3891.png"/><Relationship Id="rId10" Type="http://schemas.openxmlformats.org/officeDocument/2006/relationships/image" Target="../media/image3873.png"/><Relationship Id="rId19" Type="http://schemas.openxmlformats.org/officeDocument/2006/relationships/image" Target="../media/image3882.png"/><Relationship Id="rId4" Type="http://schemas.openxmlformats.org/officeDocument/2006/relationships/image" Target="../media/image3867.png"/><Relationship Id="rId9" Type="http://schemas.openxmlformats.org/officeDocument/2006/relationships/image" Target="../media/image3872.png"/><Relationship Id="rId14" Type="http://schemas.openxmlformats.org/officeDocument/2006/relationships/image" Target="../media/image3877.png"/><Relationship Id="rId22" Type="http://schemas.openxmlformats.org/officeDocument/2006/relationships/image" Target="../media/image3885.png"/><Relationship Id="rId27" Type="http://schemas.openxmlformats.org/officeDocument/2006/relationships/image" Target="../media/image3890.png"/><Relationship Id="rId30" Type="http://schemas.openxmlformats.org/officeDocument/2006/relationships/image" Target="../media/image3893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0.png"/><Relationship Id="rId13" Type="http://schemas.openxmlformats.org/officeDocument/2006/relationships/image" Target="../media/image3905.png"/><Relationship Id="rId18" Type="http://schemas.openxmlformats.org/officeDocument/2006/relationships/image" Target="../media/image3910.png"/><Relationship Id="rId26" Type="http://schemas.openxmlformats.org/officeDocument/2006/relationships/image" Target="../media/image3918.png"/><Relationship Id="rId3" Type="http://schemas.openxmlformats.org/officeDocument/2006/relationships/image" Target="../media/image3895.png"/><Relationship Id="rId21" Type="http://schemas.openxmlformats.org/officeDocument/2006/relationships/image" Target="../media/image3913.png"/><Relationship Id="rId7" Type="http://schemas.openxmlformats.org/officeDocument/2006/relationships/image" Target="../media/image3899.png"/><Relationship Id="rId12" Type="http://schemas.openxmlformats.org/officeDocument/2006/relationships/image" Target="../media/image3904.png"/><Relationship Id="rId17" Type="http://schemas.openxmlformats.org/officeDocument/2006/relationships/image" Target="../media/image3909.png"/><Relationship Id="rId25" Type="http://schemas.openxmlformats.org/officeDocument/2006/relationships/image" Target="../media/image3917.png"/><Relationship Id="rId2" Type="http://schemas.openxmlformats.org/officeDocument/2006/relationships/image" Target="../media/image3894.png"/><Relationship Id="rId16" Type="http://schemas.openxmlformats.org/officeDocument/2006/relationships/image" Target="../media/image3908.png"/><Relationship Id="rId20" Type="http://schemas.openxmlformats.org/officeDocument/2006/relationships/image" Target="../media/image3912.png"/><Relationship Id="rId29" Type="http://schemas.openxmlformats.org/officeDocument/2006/relationships/image" Target="../media/image39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98.png"/><Relationship Id="rId11" Type="http://schemas.openxmlformats.org/officeDocument/2006/relationships/image" Target="../media/image3903.png"/><Relationship Id="rId24" Type="http://schemas.openxmlformats.org/officeDocument/2006/relationships/image" Target="../media/image3916.png"/><Relationship Id="rId5" Type="http://schemas.openxmlformats.org/officeDocument/2006/relationships/image" Target="../media/image3897.png"/><Relationship Id="rId15" Type="http://schemas.openxmlformats.org/officeDocument/2006/relationships/image" Target="../media/image3907.png"/><Relationship Id="rId23" Type="http://schemas.openxmlformats.org/officeDocument/2006/relationships/image" Target="../media/image3915.png"/><Relationship Id="rId28" Type="http://schemas.openxmlformats.org/officeDocument/2006/relationships/image" Target="../media/image3920.png"/><Relationship Id="rId10" Type="http://schemas.openxmlformats.org/officeDocument/2006/relationships/image" Target="../media/image3902.png"/><Relationship Id="rId19" Type="http://schemas.openxmlformats.org/officeDocument/2006/relationships/image" Target="../media/image3911.png"/><Relationship Id="rId4" Type="http://schemas.openxmlformats.org/officeDocument/2006/relationships/image" Target="../media/image3896.png"/><Relationship Id="rId9" Type="http://schemas.openxmlformats.org/officeDocument/2006/relationships/image" Target="../media/image3901.png"/><Relationship Id="rId14" Type="http://schemas.openxmlformats.org/officeDocument/2006/relationships/image" Target="../media/image3906.png"/><Relationship Id="rId22" Type="http://schemas.openxmlformats.org/officeDocument/2006/relationships/image" Target="../media/image3914.png"/><Relationship Id="rId27" Type="http://schemas.openxmlformats.org/officeDocument/2006/relationships/image" Target="../media/image3919.png"/><Relationship Id="rId30" Type="http://schemas.openxmlformats.org/officeDocument/2006/relationships/image" Target="../media/image39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13" Type="http://schemas.openxmlformats.org/officeDocument/2006/relationships/image" Target="../media/image323.png"/><Relationship Id="rId18" Type="http://schemas.openxmlformats.org/officeDocument/2006/relationships/image" Target="../media/image328.png"/><Relationship Id="rId26" Type="http://schemas.openxmlformats.org/officeDocument/2006/relationships/image" Target="../media/image336.png"/><Relationship Id="rId39" Type="http://schemas.openxmlformats.org/officeDocument/2006/relationships/image" Target="../media/image349.png"/><Relationship Id="rId3" Type="http://schemas.openxmlformats.org/officeDocument/2006/relationships/image" Target="../media/image313.png"/><Relationship Id="rId21" Type="http://schemas.openxmlformats.org/officeDocument/2006/relationships/image" Target="../media/image331.png"/><Relationship Id="rId34" Type="http://schemas.openxmlformats.org/officeDocument/2006/relationships/image" Target="../media/image344.png"/><Relationship Id="rId7" Type="http://schemas.openxmlformats.org/officeDocument/2006/relationships/image" Target="../media/image317.png"/><Relationship Id="rId12" Type="http://schemas.openxmlformats.org/officeDocument/2006/relationships/image" Target="../media/image322.png"/><Relationship Id="rId17" Type="http://schemas.openxmlformats.org/officeDocument/2006/relationships/image" Target="../media/image327.png"/><Relationship Id="rId25" Type="http://schemas.openxmlformats.org/officeDocument/2006/relationships/image" Target="../media/image335.png"/><Relationship Id="rId33" Type="http://schemas.openxmlformats.org/officeDocument/2006/relationships/image" Target="../media/image343.png"/><Relationship Id="rId38" Type="http://schemas.openxmlformats.org/officeDocument/2006/relationships/image" Target="../media/image348.png"/><Relationship Id="rId2" Type="http://schemas.openxmlformats.org/officeDocument/2006/relationships/image" Target="../media/image312.png"/><Relationship Id="rId16" Type="http://schemas.openxmlformats.org/officeDocument/2006/relationships/image" Target="../media/image326.png"/><Relationship Id="rId20" Type="http://schemas.openxmlformats.org/officeDocument/2006/relationships/image" Target="../media/image330.png"/><Relationship Id="rId29" Type="http://schemas.openxmlformats.org/officeDocument/2006/relationships/image" Target="../media/image339.png"/><Relationship Id="rId41" Type="http://schemas.openxmlformats.org/officeDocument/2006/relationships/image" Target="../media/image3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6.png"/><Relationship Id="rId11" Type="http://schemas.openxmlformats.org/officeDocument/2006/relationships/image" Target="../media/image321.png"/><Relationship Id="rId24" Type="http://schemas.openxmlformats.org/officeDocument/2006/relationships/image" Target="../media/image334.png"/><Relationship Id="rId32" Type="http://schemas.openxmlformats.org/officeDocument/2006/relationships/image" Target="../media/image342.png"/><Relationship Id="rId37" Type="http://schemas.openxmlformats.org/officeDocument/2006/relationships/image" Target="../media/image347.png"/><Relationship Id="rId40" Type="http://schemas.openxmlformats.org/officeDocument/2006/relationships/image" Target="../media/image350.png"/><Relationship Id="rId5" Type="http://schemas.openxmlformats.org/officeDocument/2006/relationships/image" Target="../media/image315.png"/><Relationship Id="rId15" Type="http://schemas.openxmlformats.org/officeDocument/2006/relationships/image" Target="../media/image325.png"/><Relationship Id="rId23" Type="http://schemas.openxmlformats.org/officeDocument/2006/relationships/image" Target="../media/image333.png"/><Relationship Id="rId28" Type="http://schemas.openxmlformats.org/officeDocument/2006/relationships/image" Target="../media/image338.png"/><Relationship Id="rId36" Type="http://schemas.openxmlformats.org/officeDocument/2006/relationships/image" Target="../media/image346.png"/><Relationship Id="rId10" Type="http://schemas.openxmlformats.org/officeDocument/2006/relationships/image" Target="../media/image320.png"/><Relationship Id="rId19" Type="http://schemas.openxmlformats.org/officeDocument/2006/relationships/image" Target="../media/image329.png"/><Relationship Id="rId31" Type="http://schemas.openxmlformats.org/officeDocument/2006/relationships/image" Target="../media/image341.png"/><Relationship Id="rId4" Type="http://schemas.openxmlformats.org/officeDocument/2006/relationships/image" Target="../media/image314.png"/><Relationship Id="rId9" Type="http://schemas.openxmlformats.org/officeDocument/2006/relationships/image" Target="../media/image319.png"/><Relationship Id="rId14" Type="http://schemas.openxmlformats.org/officeDocument/2006/relationships/image" Target="../media/image324.png"/><Relationship Id="rId22" Type="http://schemas.openxmlformats.org/officeDocument/2006/relationships/image" Target="../media/image332.png"/><Relationship Id="rId27" Type="http://schemas.openxmlformats.org/officeDocument/2006/relationships/image" Target="../media/image337.png"/><Relationship Id="rId30" Type="http://schemas.openxmlformats.org/officeDocument/2006/relationships/image" Target="../media/image340.png"/><Relationship Id="rId35" Type="http://schemas.openxmlformats.org/officeDocument/2006/relationships/image" Target="../media/image345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9.png"/><Relationship Id="rId13" Type="http://schemas.openxmlformats.org/officeDocument/2006/relationships/image" Target="../media/image3934.png"/><Relationship Id="rId18" Type="http://schemas.openxmlformats.org/officeDocument/2006/relationships/image" Target="../media/image3939.png"/><Relationship Id="rId26" Type="http://schemas.openxmlformats.org/officeDocument/2006/relationships/image" Target="../media/image3947.png"/><Relationship Id="rId3" Type="http://schemas.openxmlformats.org/officeDocument/2006/relationships/image" Target="../media/image3924.png"/><Relationship Id="rId21" Type="http://schemas.openxmlformats.org/officeDocument/2006/relationships/image" Target="../media/image3942.png"/><Relationship Id="rId34" Type="http://schemas.openxmlformats.org/officeDocument/2006/relationships/image" Target="../media/image3955.png"/><Relationship Id="rId7" Type="http://schemas.openxmlformats.org/officeDocument/2006/relationships/image" Target="../media/image3928.png"/><Relationship Id="rId12" Type="http://schemas.openxmlformats.org/officeDocument/2006/relationships/image" Target="../media/image3933.png"/><Relationship Id="rId17" Type="http://schemas.openxmlformats.org/officeDocument/2006/relationships/image" Target="../media/image3938.png"/><Relationship Id="rId25" Type="http://schemas.openxmlformats.org/officeDocument/2006/relationships/image" Target="../media/image3946.png"/><Relationship Id="rId33" Type="http://schemas.openxmlformats.org/officeDocument/2006/relationships/image" Target="../media/image3954.png"/><Relationship Id="rId2" Type="http://schemas.openxmlformats.org/officeDocument/2006/relationships/image" Target="../media/image3923.png"/><Relationship Id="rId16" Type="http://schemas.openxmlformats.org/officeDocument/2006/relationships/image" Target="../media/image3937.png"/><Relationship Id="rId20" Type="http://schemas.openxmlformats.org/officeDocument/2006/relationships/image" Target="../media/image3941.png"/><Relationship Id="rId29" Type="http://schemas.openxmlformats.org/officeDocument/2006/relationships/image" Target="../media/image39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27.png"/><Relationship Id="rId11" Type="http://schemas.openxmlformats.org/officeDocument/2006/relationships/image" Target="../media/image3932.png"/><Relationship Id="rId24" Type="http://schemas.openxmlformats.org/officeDocument/2006/relationships/image" Target="../media/image3945.png"/><Relationship Id="rId32" Type="http://schemas.openxmlformats.org/officeDocument/2006/relationships/image" Target="../media/image3953.png"/><Relationship Id="rId37" Type="http://schemas.openxmlformats.org/officeDocument/2006/relationships/image" Target="../media/image3958.png"/><Relationship Id="rId5" Type="http://schemas.openxmlformats.org/officeDocument/2006/relationships/image" Target="../media/image3926.png"/><Relationship Id="rId15" Type="http://schemas.openxmlformats.org/officeDocument/2006/relationships/image" Target="../media/image3936.png"/><Relationship Id="rId23" Type="http://schemas.openxmlformats.org/officeDocument/2006/relationships/image" Target="../media/image3944.png"/><Relationship Id="rId28" Type="http://schemas.openxmlformats.org/officeDocument/2006/relationships/image" Target="../media/image3949.png"/><Relationship Id="rId36" Type="http://schemas.openxmlformats.org/officeDocument/2006/relationships/image" Target="../media/image3957.png"/><Relationship Id="rId10" Type="http://schemas.openxmlformats.org/officeDocument/2006/relationships/image" Target="../media/image3931.png"/><Relationship Id="rId19" Type="http://schemas.openxmlformats.org/officeDocument/2006/relationships/image" Target="../media/image3940.png"/><Relationship Id="rId31" Type="http://schemas.openxmlformats.org/officeDocument/2006/relationships/image" Target="../media/image3952.png"/><Relationship Id="rId4" Type="http://schemas.openxmlformats.org/officeDocument/2006/relationships/image" Target="../media/image3925.png"/><Relationship Id="rId9" Type="http://schemas.openxmlformats.org/officeDocument/2006/relationships/image" Target="../media/image3930.png"/><Relationship Id="rId14" Type="http://schemas.openxmlformats.org/officeDocument/2006/relationships/image" Target="../media/image3935.png"/><Relationship Id="rId22" Type="http://schemas.openxmlformats.org/officeDocument/2006/relationships/image" Target="../media/image3943.png"/><Relationship Id="rId27" Type="http://schemas.openxmlformats.org/officeDocument/2006/relationships/image" Target="../media/image3948.png"/><Relationship Id="rId30" Type="http://schemas.openxmlformats.org/officeDocument/2006/relationships/image" Target="../media/image3951.png"/><Relationship Id="rId35" Type="http://schemas.openxmlformats.org/officeDocument/2006/relationships/image" Target="../media/image3956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65.png"/><Relationship Id="rId13" Type="http://schemas.openxmlformats.org/officeDocument/2006/relationships/image" Target="../media/image3970.png"/><Relationship Id="rId18" Type="http://schemas.openxmlformats.org/officeDocument/2006/relationships/image" Target="../media/image3975.png"/><Relationship Id="rId26" Type="http://schemas.openxmlformats.org/officeDocument/2006/relationships/image" Target="../media/image3983.png"/><Relationship Id="rId3" Type="http://schemas.openxmlformats.org/officeDocument/2006/relationships/image" Target="../media/image3960.png"/><Relationship Id="rId21" Type="http://schemas.openxmlformats.org/officeDocument/2006/relationships/image" Target="../media/image3978.png"/><Relationship Id="rId34" Type="http://schemas.openxmlformats.org/officeDocument/2006/relationships/image" Target="../media/image3991.png"/><Relationship Id="rId7" Type="http://schemas.openxmlformats.org/officeDocument/2006/relationships/image" Target="../media/image3964.png"/><Relationship Id="rId12" Type="http://schemas.openxmlformats.org/officeDocument/2006/relationships/image" Target="../media/image3969.png"/><Relationship Id="rId17" Type="http://schemas.openxmlformats.org/officeDocument/2006/relationships/image" Target="../media/image3974.png"/><Relationship Id="rId25" Type="http://schemas.openxmlformats.org/officeDocument/2006/relationships/image" Target="../media/image3982.png"/><Relationship Id="rId33" Type="http://schemas.openxmlformats.org/officeDocument/2006/relationships/image" Target="../media/image3990.png"/><Relationship Id="rId2" Type="http://schemas.openxmlformats.org/officeDocument/2006/relationships/image" Target="../media/image3959.png"/><Relationship Id="rId16" Type="http://schemas.openxmlformats.org/officeDocument/2006/relationships/image" Target="../media/image3973.png"/><Relationship Id="rId20" Type="http://schemas.openxmlformats.org/officeDocument/2006/relationships/image" Target="../media/image3977.png"/><Relationship Id="rId29" Type="http://schemas.openxmlformats.org/officeDocument/2006/relationships/image" Target="../media/image39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63.png"/><Relationship Id="rId11" Type="http://schemas.openxmlformats.org/officeDocument/2006/relationships/image" Target="../media/image3968.png"/><Relationship Id="rId24" Type="http://schemas.openxmlformats.org/officeDocument/2006/relationships/image" Target="../media/image3981.png"/><Relationship Id="rId32" Type="http://schemas.openxmlformats.org/officeDocument/2006/relationships/image" Target="../media/image3989.png"/><Relationship Id="rId37" Type="http://schemas.openxmlformats.org/officeDocument/2006/relationships/image" Target="../media/image3994.png"/><Relationship Id="rId5" Type="http://schemas.openxmlformats.org/officeDocument/2006/relationships/image" Target="../media/image3962.png"/><Relationship Id="rId15" Type="http://schemas.openxmlformats.org/officeDocument/2006/relationships/image" Target="../media/image3972.png"/><Relationship Id="rId23" Type="http://schemas.openxmlformats.org/officeDocument/2006/relationships/image" Target="../media/image3980.png"/><Relationship Id="rId28" Type="http://schemas.openxmlformats.org/officeDocument/2006/relationships/image" Target="../media/image3985.png"/><Relationship Id="rId36" Type="http://schemas.openxmlformats.org/officeDocument/2006/relationships/image" Target="../media/image3993.png"/><Relationship Id="rId10" Type="http://schemas.openxmlformats.org/officeDocument/2006/relationships/image" Target="../media/image3967.png"/><Relationship Id="rId19" Type="http://schemas.openxmlformats.org/officeDocument/2006/relationships/image" Target="../media/image3976.png"/><Relationship Id="rId31" Type="http://schemas.openxmlformats.org/officeDocument/2006/relationships/image" Target="../media/image3988.png"/><Relationship Id="rId4" Type="http://schemas.openxmlformats.org/officeDocument/2006/relationships/image" Target="../media/image3961.png"/><Relationship Id="rId9" Type="http://schemas.openxmlformats.org/officeDocument/2006/relationships/image" Target="../media/image3966.png"/><Relationship Id="rId14" Type="http://schemas.openxmlformats.org/officeDocument/2006/relationships/image" Target="../media/image3971.png"/><Relationship Id="rId22" Type="http://schemas.openxmlformats.org/officeDocument/2006/relationships/image" Target="../media/image3979.png"/><Relationship Id="rId27" Type="http://schemas.openxmlformats.org/officeDocument/2006/relationships/image" Target="../media/image3984.png"/><Relationship Id="rId30" Type="http://schemas.openxmlformats.org/officeDocument/2006/relationships/image" Target="../media/image3987.png"/><Relationship Id="rId35" Type="http://schemas.openxmlformats.org/officeDocument/2006/relationships/image" Target="../media/image3992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1.png"/><Relationship Id="rId13" Type="http://schemas.openxmlformats.org/officeDocument/2006/relationships/image" Target="../media/image4006.png"/><Relationship Id="rId18" Type="http://schemas.openxmlformats.org/officeDocument/2006/relationships/image" Target="../media/image4011.png"/><Relationship Id="rId26" Type="http://schemas.openxmlformats.org/officeDocument/2006/relationships/image" Target="../media/image4019.png"/><Relationship Id="rId39" Type="http://schemas.openxmlformats.org/officeDocument/2006/relationships/image" Target="../media/image4032.png"/><Relationship Id="rId3" Type="http://schemas.openxmlformats.org/officeDocument/2006/relationships/image" Target="../media/image3996.png"/><Relationship Id="rId21" Type="http://schemas.openxmlformats.org/officeDocument/2006/relationships/image" Target="../media/image4014.png"/><Relationship Id="rId34" Type="http://schemas.openxmlformats.org/officeDocument/2006/relationships/image" Target="../media/image4027.png"/><Relationship Id="rId7" Type="http://schemas.openxmlformats.org/officeDocument/2006/relationships/image" Target="../media/image4000.png"/><Relationship Id="rId12" Type="http://schemas.openxmlformats.org/officeDocument/2006/relationships/image" Target="../media/image4005.png"/><Relationship Id="rId17" Type="http://schemas.openxmlformats.org/officeDocument/2006/relationships/image" Target="../media/image4010.png"/><Relationship Id="rId25" Type="http://schemas.openxmlformats.org/officeDocument/2006/relationships/image" Target="../media/image4018.png"/><Relationship Id="rId33" Type="http://schemas.openxmlformats.org/officeDocument/2006/relationships/image" Target="../media/image4026.png"/><Relationship Id="rId38" Type="http://schemas.openxmlformats.org/officeDocument/2006/relationships/image" Target="../media/image4031.png"/><Relationship Id="rId2" Type="http://schemas.openxmlformats.org/officeDocument/2006/relationships/image" Target="../media/image3995.png"/><Relationship Id="rId16" Type="http://schemas.openxmlformats.org/officeDocument/2006/relationships/image" Target="../media/image4009.png"/><Relationship Id="rId20" Type="http://schemas.openxmlformats.org/officeDocument/2006/relationships/image" Target="../media/image4013.png"/><Relationship Id="rId29" Type="http://schemas.openxmlformats.org/officeDocument/2006/relationships/image" Target="../media/image4022.png"/><Relationship Id="rId41" Type="http://schemas.openxmlformats.org/officeDocument/2006/relationships/image" Target="../media/image40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99.png"/><Relationship Id="rId11" Type="http://schemas.openxmlformats.org/officeDocument/2006/relationships/image" Target="../media/image4004.png"/><Relationship Id="rId24" Type="http://schemas.openxmlformats.org/officeDocument/2006/relationships/image" Target="../media/image4017.png"/><Relationship Id="rId32" Type="http://schemas.openxmlformats.org/officeDocument/2006/relationships/image" Target="../media/image4025.png"/><Relationship Id="rId37" Type="http://schemas.openxmlformats.org/officeDocument/2006/relationships/image" Target="../media/image4030.png"/><Relationship Id="rId40" Type="http://schemas.openxmlformats.org/officeDocument/2006/relationships/image" Target="../media/image4033.png"/><Relationship Id="rId5" Type="http://schemas.openxmlformats.org/officeDocument/2006/relationships/image" Target="../media/image3998.png"/><Relationship Id="rId15" Type="http://schemas.openxmlformats.org/officeDocument/2006/relationships/image" Target="../media/image4008.png"/><Relationship Id="rId23" Type="http://schemas.openxmlformats.org/officeDocument/2006/relationships/image" Target="../media/image4016.png"/><Relationship Id="rId28" Type="http://schemas.openxmlformats.org/officeDocument/2006/relationships/image" Target="../media/image4021.png"/><Relationship Id="rId36" Type="http://schemas.openxmlformats.org/officeDocument/2006/relationships/image" Target="../media/image4029.png"/><Relationship Id="rId10" Type="http://schemas.openxmlformats.org/officeDocument/2006/relationships/image" Target="../media/image4003.png"/><Relationship Id="rId19" Type="http://schemas.openxmlformats.org/officeDocument/2006/relationships/image" Target="../media/image4012.png"/><Relationship Id="rId31" Type="http://schemas.openxmlformats.org/officeDocument/2006/relationships/image" Target="../media/image4024.png"/><Relationship Id="rId4" Type="http://schemas.openxmlformats.org/officeDocument/2006/relationships/image" Target="../media/image3997.png"/><Relationship Id="rId9" Type="http://schemas.openxmlformats.org/officeDocument/2006/relationships/image" Target="../media/image4002.png"/><Relationship Id="rId14" Type="http://schemas.openxmlformats.org/officeDocument/2006/relationships/image" Target="../media/image4007.png"/><Relationship Id="rId22" Type="http://schemas.openxmlformats.org/officeDocument/2006/relationships/image" Target="../media/image4015.png"/><Relationship Id="rId27" Type="http://schemas.openxmlformats.org/officeDocument/2006/relationships/image" Target="../media/image4020.png"/><Relationship Id="rId30" Type="http://schemas.openxmlformats.org/officeDocument/2006/relationships/image" Target="../media/image4023.png"/><Relationship Id="rId35" Type="http://schemas.openxmlformats.org/officeDocument/2006/relationships/image" Target="../media/image4028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1.png"/><Relationship Id="rId13" Type="http://schemas.openxmlformats.org/officeDocument/2006/relationships/image" Target="../media/image4046.png"/><Relationship Id="rId18" Type="http://schemas.openxmlformats.org/officeDocument/2006/relationships/image" Target="../media/image4051.png"/><Relationship Id="rId26" Type="http://schemas.openxmlformats.org/officeDocument/2006/relationships/image" Target="../media/image4059.png"/><Relationship Id="rId3" Type="http://schemas.openxmlformats.org/officeDocument/2006/relationships/image" Target="../media/image4036.png"/><Relationship Id="rId21" Type="http://schemas.openxmlformats.org/officeDocument/2006/relationships/image" Target="../media/image4054.png"/><Relationship Id="rId7" Type="http://schemas.openxmlformats.org/officeDocument/2006/relationships/image" Target="../media/image4040.png"/><Relationship Id="rId12" Type="http://schemas.openxmlformats.org/officeDocument/2006/relationships/image" Target="../media/image4045.png"/><Relationship Id="rId17" Type="http://schemas.openxmlformats.org/officeDocument/2006/relationships/image" Target="../media/image4050.png"/><Relationship Id="rId25" Type="http://schemas.openxmlformats.org/officeDocument/2006/relationships/image" Target="../media/image4058.png"/><Relationship Id="rId2" Type="http://schemas.openxmlformats.org/officeDocument/2006/relationships/image" Target="../media/image4035.png"/><Relationship Id="rId16" Type="http://schemas.openxmlformats.org/officeDocument/2006/relationships/image" Target="../media/image4049.png"/><Relationship Id="rId20" Type="http://schemas.openxmlformats.org/officeDocument/2006/relationships/image" Target="../media/image4053.png"/><Relationship Id="rId29" Type="http://schemas.openxmlformats.org/officeDocument/2006/relationships/image" Target="../media/image40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39.png"/><Relationship Id="rId11" Type="http://schemas.openxmlformats.org/officeDocument/2006/relationships/image" Target="../media/image4044.png"/><Relationship Id="rId24" Type="http://schemas.openxmlformats.org/officeDocument/2006/relationships/image" Target="../media/image4057.png"/><Relationship Id="rId5" Type="http://schemas.openxmlformats.org/officeDocument/2006/relationships/image" Target="../media/image4038.png"/><Relationship Id="rId15" Type="http://schemas.openxmlformats.org/officeDocument/2006/relationships/image" Target="../media/image4048.png"/><Relationship Id="rId23" Type="http://schemas.openxmlformats.org/officeDocument/2006/relationships/image" Target="../media/image4056.png"/><Relationship Id="rId28" Type="http://schemas.openxmlformats.org/officeDocument/2006/relationships/image" Target="../media/image4061.png"/><Relationship Id="rId10" Type="http://schemas.openxmlformats.org/officeDocument/2006/relationships/image" Target="../media/image4043.png"/><Relationship Id="rId19" Type="http://schemas.openxmlformats.org/officeDocument/2006/relationships/image" Target="../media/image4052.png"/><Relationship Id="rId4" Type="http://schemas.openxmlformats.org/officeDocument/2006/relationships/image" Target="../media/image4037.png"/><Relationship Id="rId9" Type="http://schemas.openxmlformats.org/officeDocument/2006/relationships/image" Target="../media/image4042.png"/><Relationship Id="rId14" Type="http://schemas.openxmlformats.org/officeDocument/2006/relationships/image" Target="../media/image4047.png"/><Relationship Id="rId22" Type="http://schemas.openxmlformats.org/officeDocument/2006/relationships/image" Target="../media/image4055.png"/><Relationship Id="rId27" Type="http://schemas.openxmlformats.org/officeDocument/2006/relationships/image" Target="../media/image4060.png"/><Relationship Id="rId30" Type="http://schemas.openxmlformats.org/officeDocument/2006/relationships/image" Target="../media/image4063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70.png"/><Relationship Id="rId13" Type="http://schemas.openxmlformats.org/officeDocument/2006/relationships/image" Target="../media/image4075.png"/><Relationship Id="rId18" Type="http://schemas.openxmlformats.org/officeDocument/2006/relationships/image" Target="../media/image4080.png"/><Relationship Id="rId26" Type="http://schemas.openxmlformats.org/officeDocument/2006/relationships/image" Target="../media/image4088.png"/><Relationship Id="rId39" Type="http://schemas.openxmlformats.org/officeDocument/2006/relationships/image" Target="../media/image4101.png"/><Relationship Id="rId3" Type="http://schemas.openxmlformats.org/officeDocument/2006/relationships/image" Target="../media/image4065.png"/><Relationship Id="rId21" Type="http://schemas.openxmlformats.org/officeDocument/2006/relationships/image" Target="../media/image4083.png"/><Relationship Id="rId34" Type="http://schemas.openxmlformats.org/officeDocument/2006/relationships/image" Target="../media/image4096.png"/><Relationship Id="rId7" Type="http://schemas.openxmlformats.org/officeDocument/2006/relationships/image" Target="../media/image4069.png"/><Relationship Id="rId12" Type="http://schemas.openxmlformats.org/officeDocument/2006/relationships/image" Target="../media/image4074.png"/><Relationship Id="rId17" Type="http://schemas.openxmlformats.org/officeDocument/2006/relationships/image" Target="../media/image4079.png"/><Relationship Id="rId25" Type="http://schemas.openxmlformats.org/officeDocument/2006/relationships/image" Target="../media/image4087.png"/><Relationship Id="rId33" Type="http://schemas.openxmlformats.org/officeDocument/2006/relationships/image" Target="../media/image4095.png"/><Relationship Id="rId38" Type="http://schemas.openxmlformats.org/officeDocument/2006/relationships/image" Target="../media/image4100.png"/><Relationship Id="rId2" Type="http://schemas.openxmlformats.org/officeDocument/2006/relationships/image" Target="../media/image4064.png"/><Relationship Id="rId16" Type="http://schemas.openxmlformats.org/officeDocument/2006/relationships/image" Target="../media/image4078.png"/><Relationship Id="rId20" Type="http://schemas.openxmlformats.org/officeDocument/2006/relationships/image" Target="../media/image4082.png"/><Relationship Id="rId29" Type="http://schemas.openxmlformats.org/officeDocument/2006/relationships/image" Target="../media/image40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68.png"/><Relationship Id="rId11" Type="http://schemas.openxmlformats.org/officeDocument/2006/relationships/image" Target="../media/image4073.png"/><Relationship Id="rId24" Type="http://schemas.openxmlformats.org/officeDocument/2006/relationships/image" Target="../media/image4086.png"/><Relationship Id="rId32" Type="http://schemas.openxmlformats.org/officeDocument/2006/relationships/image" Target="../media/image4094.png"/><Relationship Id="rId37" Type="http://schemas.openxmlformats.org/officeDocument/2006/relationships/image" Target="../media/image4099.png"/><Relationship Id="rId40" Type="http://schemas.openxmlformats.org/officeDocument/2006/relationships/image" Target="../media/image4102.png"/><Relationship Id="rId5" Type="http://schemas.openxmlformats.org/officeDocument/2006/relationships/image" Target="../media/image4067.png"/><Relationship Id="rId15" Type="http://schemas.openxmlformats.org/officeDocument/2006/relationships/image" Target="../media/image4077.png"/><Relationship Id="rId23" Type="http://schemas.openxmlformats.org/officeDocument/2006/relationships/image" Target="../media/image4085.png"/><Relationship Id="rId28" Type="http://schemas.openxmlformats.org/officeDocument/2006/relationships/image" Target="../media/image4090.png"/><Relationship Id="rId36" Type="http://schemas.openxmlformats.org/officeDocument/2006/relationships/image" Target="../media/image4098.png"/><Relationship Id="rId10" Type="http://schemas.openxmlformats.org/officeDocument/2006/relationships/image" Target="../media/image4072.png"/><Relationship Id="rId19" Type="http://schemas.openxmlformats.org/officeDocument/2006/relationships/image" Target="../media/image4081.png"/><Relationship Id="rId31" Type="http://schemas.openxmlformats.org/officeDocument/2006/relationships/image" Target="../media/image4093.png"/><Relationship Id="rId4" Type="http://schemas.openxmlformats.org/officeDocument/2006/relationships/image" Target="../media/image4066.png"/><Relationship Id="rId9" Type="http://schemas.openxmlformats.org/officeDocument/2006/relationships/image" Target="../media/image4071.png"/><Relationship Id="rId14" Type="http://schemas.openxmlformats.org/officeDocument/2006/relationships/image" Target="../media/image4076.png"/><Relationship Id="rId22" Type="http://schemas.openxmlformats.org/officeDocument/2006/relationships/image" Target="../media/image4084.png"/><Relationship Id="rId27" Type="http://schemas.openxmlformats.org/officeDocument/2006/relationships/image" Target="../media/image4089.png"/><Relationship Id="rId30" Type="http://schemas.openxmlformats.org/officeDocument/2006/relationships/image" Target="../media/image4092.png"/><Relationship Id="rId35" Type="http://schemas.openxmlformats.org/officeDocument/2006/relationships/image" Target="../media/image4097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9.png"/><Relationship Id="rId13" Type="http://schemas.openxmlformats.org/officeDocument/2006/relationships/image" Target="../media/image4114.png"/><Relationship Id="rId18" Type="http://schemas.openxmlformats.org/officeDocument/2006/relationships/image" Target="../media/image4119.png"/><Relationship Id="rId26" Type="http://schemas.openxmlformats.org/officeDocument/2006/relationships/image" Target="../media/image4127.png"/><Relationship Id="rId3" Type="http://schemas.openxmlformats.org/officeDocument/2006/relationships/image" Target="../media/image4104.png"/><Relationship Id="rId21" Type="http://schemas.openxmlformats.org/officeDocument/2006/relationships/image" Target="../media/image4122.png"/><Relationship Id="rId34" Type="http://schemas.openxmlformats.org/officeDocument/2006/relationships/image" Target="../media/image4135.png"/><Relationship Id="rId7" Type="http://schemas.openxmlformats.org/officeDocument/2006/relationships/image" Target="../media/image4108.png"/><Relationship Id="rId12" Type="http://schemas.openxmlformats.org/officeDocument/2006/relationships/image" Target="../media/image4113.png"/><Relationship Id="rId17" Type="http://schemas.openxmlformats.org/officeDocument/2006/relationships/image" Target="../media/image4118.png"/><Relationship Id="rId25" Type="http://schemas.openxmlformats.org/officeDocument/2006/relationships/image" Target="../media/image4126.png"/><Relationship Id="rId33" Type="http://schemas.openxmlformats.org/officeDocument/2006/relationships/image" Target="../media/image4134.png"/><Relationship Id="rId2" Type="http://schemas.openxmlformats.org/officeDocument/2006/relationships/image" Target="../media/image4103.png"/><Relationship Id="rId16" Type="http://schemas.openxmlformats.org/officeDocument/2006/relationships/image" Target="../media/image4117.png"/><Relationship Id="rId20" Type="http://schemas.openxmlformats.org/officeDocument/2006/relationships/image" Target="../media/image4121.png"/><Relationship Id="rId29" Type="http://schemas.openxmlformats.org/officeDocument/2006/relationships/image" Target="../media/image41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07.png"/><Relationship Id="rId11" Type="http://schemas.openxmlformats.org/officeDocument/2006/relationships/image" Target="../media/image4112.png"/><Relationship Id="rId24" Type="http://schemas.openxmlformats.org/officeDocument/2006/relationships/image" Target="../media/image4125.png"/><Relationship Id="rId32" Type="http://schemas.openxmlformats.org/officeDocument/2006/relationships/image" Target="../media/image4133.png"/><Relationship Id="rId37" Type="http://schemas.openxmlformats.org/officeDocument/2006/relationships/image" Target="../media/image4138.png"/><Relationship Id="rId5" Type="http://schemas.openxmlformats.org/officeDocument/2006/relationships/image" Target="../media/image4106.png"/><Relationship Id="rId15" Type="http://schemas.openxmlformats.org/officeDocument/2006/relationships/image" Target="../media/image4116.png"/><Relationship Id="rId23" Type="http://schemas.openxmlformats.org/officeDocument/2006/relationships/image" Target="../media/image4124.png"/><Relationship Id="rId28" Type="http://schemas.openxmlformats.org/officeDocument/2006/relationships/image" Target="../media/image4129.png"/><Relationship Id="rId36" Type="http://schemas.openxmlformats.org/officeDocument/2006/relationships/image" Target="../media/image4137.png"/><Relationship Id="rId10" Type="http://schemas.openxmlformats.org/officeDocument/2006/relationships/image" Target="../media/image4111.png"/><Relationship Id="rId19" Type="http://schemas.openxmlformats.org/officeDocument/2006/relationships/image" Target="../media/image4120.png"/><Relationship Id="rId31" Type="http://schemas.openxmlformats.org/officeDocument/2006/relationships/image" Target="../media/image4132.png"/><Relationship Id="rId4" Type="http://schemas.openxmlformats.org/officeDocument/2006/relationships/image" Target="../media/image4105.png"/><Relationship Id="rId9" Type="http://schemas.openxmlformats.org/officeDocument/2006/relationships/image" Target="../media/image4110.png"/><Relationship Id="rId14" Type="http://schemas.openxmlformats.org/officeDocument/2006/relationships/image" Target="../media/image4115.png"/><Relationship Id="rId22" Type="http://schemas.openxmlformats.org/officeDocument/2006/relationships/image" Target="../media/image4123.png"/><Relationship Id="rId27" Type="http://schemas.openxmlformats.org/officeDocument/2006/relationships/image" Target="../media/image4128.png"/><Relationship Id="rId30" Type="http://schemas.openxmlformats.org/officeDocument/2006/relationships/image" Target="../media/image4131.png"/><Relationship Id="rId35" Type="http://schemas.openxmlformats.org/officeDocument/2006/relationships/image" Target="../media/image4136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5.png"/><Relationship Id="rId13" Type="http://schemas.openxmlformats.org/officeDocument/2006/relationships/image" Target="../media/image4150.png"/><Relationship Id="rId18" Type="http://schemas.openxmlformats.org/officeDocument/2006/relationships/image" Target="../media/image4155.png"/><Relationship Id="rId26" Type="http://schemas.openxmlformats.org/officeDocument/2006/relationships/image" Target="../media/image4163.png"/><Relationship Id="rId3" Type="http://schemas.openxmlformats.org/officeDocument/2006/relationships/image" Target="../media/image4140.png"/><Relationship Id="rId21" Type="http://schemas.openxmlformats.org/officeDocument/2006/relationships/image" Target="../media/image4158.png"/><Relationship Id="rId34" Type="http://schemas.openxmlformats.org/officeDocument/2006/relationships/image" Target="../media/image4171.png"/><Relationship Id="rId7" Type="http://schemas.openxmlformats.org/officeDocument/2006/relationships/image" Target="../media/image4144.png"/><Relationship Id="rId12" Type="http://schemas.openxmlformats.org/officeDocument/2006/relationships/image" Target="../media/image4149.png"/><Relationship Id="rId17" Type="http://schemas.openxmlformats.org/officeDocument/2006/relationships/image" Target="../media/image4154.png"/><Relationship Id="rId25" Type="http://schemas.openxmlformats.org/officeDocument/2006/relationships/image" Target="../media/image4162.png"/><Relationship Id="rId33" Type="http://schemas.openxmlformats.org/officeDocument/2006/relationships/image" Target="../media/image4170.png"/><Relationship Id="rId2" Type="http://schemas.openxmlformats.org/officeDocument/2006/relationships/image" Target="../media/image4139.png"/><Relationship Id="rId16" Type="http://schemas.openxmlformats.org/officeDocument/2006/relationships/image" Target="../media/image4153.png"/><Relationship Id="rId20" Type="http://schemas.openxmlformats.org/officeDocument/2006/relationships/image" Target="../media/image4157.png"/><Relationship Id="rId29" Type="http://schemas.openxmlformats.org/officeDocument/2006/relationships/image" Target="../media/image41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43.png"/><Relationship Id="rId11" Type="http://schemas.openxmlformats.org/officeDocument/2006/relationships/image" Target="../media/image4148.png"/><Relationship Id="rId24" Type="http://schemas.openxmlformats.org/officeDocument/2006/relationships/image" Target="../media/image4161.png"/><Relationship Id="rId32" Type="http://schemas.openxmlformats.org/officeDocument/2006/relationships/image" Target="../media/image4169.png"/><Relationship Id="rId37" Type="http://schemas.openxmlformats.org/officeDocument/2006/relationships/image" Target="../media/image4174.png"/><Relationship Id="rId5" Type="http://schemas.openxmlformats.org/officeDocument/2006/relationships/image" Target="../media/image4142.png"/><Relationship Id="rId15" Type="http://schemas.openxmlformats.org/officeDocument/2006/relationships/image" Target="../media/image4152.png"/><Relationship Id="rId23" Type="http://schemas.openxmlformats.org/officeDocument/2006/relationships/image" Target="../media/image4160.png"/><Relationship Id="rId28" Type="http://schemas.openxmlformats.org/officeDocument/2006/relationships/image" Target="../media/image4165.png"/><Relationship Id="rId36" Type="http://schemas.openxmlformats.org/officeDocument/2006/relationships/image" Target="../media/image4173.png"/><Relationship Id="rId10" Type="http://schemas.openxmlformats.org/officeDocument/2006/relationships/image" Target="../media/image4147.png"/><Relationship Id="rId19" Type="http://schemas.openxmlformats.org/officeDocument/2006/relationships/image" Target="../media/image4156.png"/><Relationship Id="rId31" Type="http://schemas.openxmlformats.org/officeDocument/2006/relationships/image" Target="../media/image4168.png"/><Relationship Id="rId4" Type="http://schemas.openxmlformats.org/officeDocument/2006/relationships/image" Target="../media/image4141.png"/><Relationship Id="rId9" Type="http://schemas.openxmlformats.org/officeDocument/2006/relationships/image" Target="../media/image4146.png"/><Relationship Id="rId14" Type="http://schemas.openxmlformats.org/officeDocument/2006/relationships/image" Target="../media/image4151.png"/><Relationship Id="rId22" Type="http://schemas.openxmlformats.org/officeDocument/2006/relationships/image" Target="../media/image4159.png"/><Relationship Id="rId27" Type="http://schemas.openxmlformats.org/officeDocument/2006/relationships/image" Target="../media/image4164.png"/><Relationship Id="rId30" Type="http://schemas.openxmlformats.org/officeDocument/2006/relationships/image" Target="../media/image4167.png"/><Relationship Id="rId35" Type="http://schemas.openxmlformats.org/officeDocument/2006/relationships/image" Target="../media/image4172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81.png"/><Relationship Id="rId13" Type="http://schemas.openxmlformats.org/officeDocument/2006/relationships/image" Target="../media/image4186.png"/><Relationship Id="rId18" Type="http://schemas.openxmlformats.org/officeDocument/2006/relationships/image" Target="../media/image4191.png"/><Relationship Id="rId26" Type="http://schemas.openxmlformats.org/officeDocument/2006/relationships/image" Target="../media/image4199.png"/><Relationship Id="rId3" Type="http://schemas.openxmlformats.org/officeDocument/2006/relationships/image" Target="../media/image4176.png"/><Relationship Id="rId21" Type="http://schemas.openxmlformats.org/officeDocument/2006/relationships/image" Target="../media/image4194.png"/><Relationship Id="rId7" Type="http://schemas.openxmlformats.org/officeDocument/2006/relationships/image" Target="../media/image4180.png"/><Relationship Id="rId12" Type="http://schemas.openxmlformats.org/officeDocument/2006/relationships/image" Target="../media/image4185.png"/><Relationship Id="rId17" Type="http://schemas.openxmlformats.org/officeDocument/2006/relationships/image" Target="../media/image4190.png"/><Relationship Id="rId25" Type="http://schemas.openxmlformats.org/officeDocument/2006/relationships/image" Target="../media/image4198.png"/><Relationship Id="rId2" Type="http://schemas.openxmlformats.org/officeDocument/2006/relationships/image" Target="../media/image4175.png"/><Relationship Id="rId16" Type="http://schemas.openxmlformats.org/officeDocument/2006/relationships/image" Target="../media/image4189.png"/><Relationship Id="rId20" Type="http://schemas.openxmlformats.org/officeDocument/2006/relationships/image" Target="../media/image4193.png"/><Relationship Id="rId29" Type="http://schemas.openxmlformats.org/officeDocument/2006/relationships/image" Target="../media/image42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79.png"/><Relationship Id="rId11" Type="http://schemas.openxmlformats.org/officeDocument/2006/relationships/image" Target="../media/image4184.png"/><Relationship Id="rId24" Type="http://schemas.openxmlformats.org/officeDocument/2006/relationships/image" Target="../media/image4197.png"/><Relationship Id="rId5" Type="http://schemas.openxmlformats.org/officeDocument/2006/relationships/image" Target="../media/image4178.png"/><Relationship Id="rId15" Type="http://schemas.openxmlformats.org/officeDocument/2006/relationships/image" Target="../media/image4188.png"/><Relationship Id="rId23" Type="http://schemas.openxmlformats.org/officeDocument/2006/relationships/image" Target="../media/image4196.png"/><Relationship Id="rId28" Type="http://schemas.openxmlformats.org/officeDocument/2006/relationships/image" Target="../media/image4201.png"/><Relationship Id="rId10" Type="http://schemas.openxmlformats.org/officeDocument/2006/relationships/image" Target="../media/image4183.png"/><Relationship Id="rId19" Type="http://schemas.openxmlformats.org/officeDocument/2006/relationships/image" Target="../media/image4192.png"/><Relationship Id="rId4" Type="http://schemas.openxmlformats.org/officeDocument/2006/relationships/image" Target="../media/image4177.png"/><Relationship Id="rId9" Type="http://schemas.openxmlformats.org/officeDocument/2006/relationships/image" Target="../media/image4182.png"/><Relationship Id="rId14" Type="http://schemas.openxmlformats.org/officeDocument/2006/relationships/image" Target="../media/image4187.png"/><Relationship Id="rId22" Type="http://schemas.openxmlformats.org/officeDocument/2006/relationships/image" Target="../media/image4195.png"/><Relationship Id="rId27" Type="http://schemas.openxmlformats.org/officeDocument/2006/relationships/image" Target="../media/image4200.png"/><Relationship Id="rId30" Type="http://schemas.openxmlformats.org/officeDocument/2006/relationships/image" Target="../media/image42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png"/><Relationship Id="rId13" Type="http://schemas.openxmlformats.org/officeDocument/2006/relationships/image" Target="../media/image363.png"/><Relationship Id="rId18" Type="http://schemas.openxmlformats.org/officeDocument/2006/relationships/image" Target="../media/image368.png"/><Relationship Id="rId26" Type="http://schemas.openxmlformats.org/officeDocument/2006/relationships/image" Target="../media/image376.png"/><Relationship Id="rId39" Type="http://schemas.openxmlformats.org/officeDocument/2006/relationships/image" Target="../media/image389.png"/><Relationship Id="rId3" Type="http://schemas.openxmlformats.org/officeDocument/2006/relationships/image" Target="../media/image353.png"/><Relationship Id="rId21" Type="http://schemas.openxmlformats.org/officeDocument/2006/relationships/image" Target="../media/image371.png"/><Relationship Id="rId34" Type="http://schemas.openxmlformats.org/officeDocument/2006/relationships/image" Target="../media/image384.png"/><Relationship Id="rId7" Type="http://schemas.openxmlformats.org/officeDocument/2006/relationships/image" Target="../media/image357.png"/><Relationship Id="rId12" Type="http://schemas.openxmlformats.org/officeDocument/2006/relationships/image" Target="../media/image362.png"/><Relationship Id="rId17" Type="http://schemas.openxmlformats.org/officeDocument/2006/relationships/image" Target="../media/image367.png"/><Relationship Id="rId25" Type="http://schemas.openxmlformats.org/officeDocument/2006/relationships/image" Target="../media/image375.png"/><Relationship Id="rId33" Type="http://schemas.openxmlformats.org/officeDocument/2006/relationships/image" Target="../media/image383.png"/><Relationship Id="rId38" Type="http://schemas.openxmlformats.org/officeDocument/2006/relationships/image" Target="../media/image388.png"/><Relationship Id="rId2" Type="http://schemas.openxmlformats.org/officeDocument/2006/relationships/image" Target="../media/image352.png"/><Relationship Id="rId16" Type="http://schemas.openxmlformats.org/officeDocument/2006/relationships/image" Target="../media/image366.png"/><Relationship Id="rId20" Type="http://schemas.openxmlformats.org/officeDocument/2006/relationships/image" Target="../media/image370.png"/><Relationship Id="rId29" Type="http://schemas.openxmlformats.org/officeDocument/2006/relationships/image" Target="../media/image379.png"/><Relationship Id="rId41" Type="http://schemas.openxmlformats.org/officeDocument/2006/relationships/image" Target="../media/image3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6.png"/><Relationship Id="rId11" Type="http://schemas.openxmlformats.org/officeDocument/2006/relationships/image" Target="../media/image361.png"/><Relationship Id="rId24" Type="http://schemas.openxmlformats.org/officeDocument/2006/relationships/image" Target="../media/image374.png"/><Relationship Id="rId32" Type="http://schemas.openxmlformats.org/officeDocument/2006/relationships/image" Target="../media/image382.png"/><Relationship Id="rId37" Type="http://schemas.openxmlformats.org/officeDocument/2006/relationships/image" Target="../media/image387.png"/><Relationship Id="rId40" Type="http://schemas.openxmlformats.org/officeDocument/2006/relationships/image" Target="../media/image390.png"/><Relationship Id="rId5" Type="http://schemas.openxmlformats.org/officeDocument/2006/relationships/image" Target="../media/image355.png"/><Relationship Id="rId15" Type="http://schemas.openxmlformats.org/officeDocument/2006/relationships/image" Target="../media/image365.png"/><Relationship Id="rId23" Type="http://schemas.openxmlformats.org/officeDocument/2006/relationships/image" Target="../media/image373.png"/><Relationship Id="rId28" Type="http://schemas.openxmlformats.org/officeDocument/2006/relationships/image" Target="../media/image378.png"/><Relationship Id="rId36" Type="http://schemas.openxmlformats.org/officeDocument/2006/relationships/image" Target="../media/image386.png"/><Relationship Id="rId10" Type="http://schemas.openxmlformats.org/officeDocument/2006/relationships/image" Target="../media/image360.png"/><Relationship Id="rId19" Type="http://schemas.openxmlformats.org/officeDocument/2006/relationships/image" Target="../media/image369.png"/><Relationship Id="rId31" Type="http://schemas.openxmlformats.org/officeDocument/2006/relationships/image" Target="../media/image381.png"/><Relationship Id="rId4" Type="http://schemas.openxmlformats.org/officeDocument/2006/relationships/image" Target="../media/image354.png"/><Relationship Id="rId9" Type="http://schemas.openxmlformats.org/officeDocument/2006/relationships/image" Target="../media/image359.png"/><Relationship Id="rId14" Type="http://schemas.openxmlformats.org/officeDocument/2006/relationships/image" Target="../media/image364.png"/><Relationship Id="rId22" Type="http://schemas.openxmlformats.org/officeDocument/2006/relationships/image" Target="../media/image372.png"/><Relationship Id="rId27" Type="http://schemas.openxmlformats.org/officeDocument/2006/relationships/image" Target="../media/image377.png"/><Relationship Id="rId30" Type="http://schemas.openxmlformats.org/officeDocument/2006/relationships/image" Target="../media/image380.png"/><Relationship Id="rId35" Type="http://schemas.openxmlformats.org/officeDocument/2006/relationships/image" Target="../media/image3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png"/><Relationship Id="rId13" Type="http://schemas.openxmlformats.org/officeDocument/2006/relationships/image" Target="../media/image403.png"/><Relationship Id="rId18" Type="http://schemas.openxmlformats.org/officeDocument/2006/relationships/image" Target="../media/image408.png"/><Relationship Id="rId26" Type="http://schemas.openxmlformats.org/officeDocument/2006/relationships/image" Target="../media/image416.png"/><Relationship Id="rId3" Type="http://schemas.openxmlformats.org/officeDocument/2006/relationships/image" Target="../media/image393.png"/><Relationship Id="rId21" Type="http://schemas.openxmlformats.org/officeDocument/2006/relationships/image" Target="../media/image411.png"/><Relationship Id="rId7" Type="http://schemas.openxmlformats.org/officeDocument/2006/relationships/image" Target="../media/image397.png"/><Relationship Id="rId12" Type="http://schemas.openxmlformats.org/officeDocument/2006/relationships/image" Target="../media/image402.png"/><Relationship Id="rId17" Type="http://schemas.openxmlformats.org/officeDocument/2006/relationships/image" Target="../media/image407.png"/><Relationship Id="rId25" Type="http://schemas.openxmlformats.org/officeDocument/2006/relationships/image" Target="../media/image415.png"/><Relationship Id="rId2" Type="http://schemas.openxmlformats.org/officeDocument/2006/relationships/image" Target="../media/image392.png"/><Relationship Id="rId16" Type="http://schemas.openxmlformats.org/officeDocument/2006/relationships/image" Target="../media/image406.png"/><Relationship Id="rId20" Type="http://schemas.openxmlformats.org/officeDocument/2006/relationships/image" Target="../media/image410.png"/><Relationship Id="rId29" Type="http://schemas.openxmlformats.org/officeDocument/2006/relationships/image" Target="../media/image4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6.png"/><Relationship Id="rId11" Type="http://schemas.openxmlformats.org/officeDocument/2006/relationships/image" Target="../media/image401.png"/><Relationship Id="rId24" Type="http://schemas.openxmlformats.org/officeDocument/2006/relationships/image" Target="../media/image414.png"/><Relationship Id="rId5" Type="http://schemas.openxmlformats.org/officeDocument/2006/relationships/image" Target="../media/image395.png"/><Relationship Id="rId15" Type="http://schemas.openxmlformats.org/officeDocument/2006/relationships/image" Target="../media/image405.png"/><Relationship Id="rId23" Type="http://schemas.openxmlformats.org/officeDocument/2006/relationships/image" Target="../media/image413.png"/><Relationship Id="rId28" Type="http://schemas.openxmlformats.org/officeDocument/2006/relationships/image" Target="../media/image418.png"/><Relationship Id="rId10" Type="http://schemas.openxmlformats.org/officeDocument/2006/relationships/image" Target="../media/image400.png"/><Relationship Id="rId19" Type="http://schemas.openxmlformats.org/officeDocument/2006/relationships/image" Target="../media/image409.png"/><Relationship Id="rId4" Type="http://schemas.openxmlformats.org/officeDocument/2006/relationships/image" Target="../media/image394.png"/><Relationship Id="rId9" Type="http://schemas.openxmlformats.org/officeDocument/2006/relationships/image" Target="../media/image399.png"/><Relationship Id="rId14" Type="http://schemas.openxmlformats.org/officeDocument/2006/relationships/image" Target="../media/image404.png"/><Relationship Id="rId22" Type="http://schemas.openxmlformats.org/officeDocument/2006/relationships/image" Target="../media/image412.png"/><Relationship Id="rId27" Type="http://schemas.openxmlformats.org/officeDocument/2006/relationships/image" Target="../media/image417.png"/><Relationship Id="rId30" Type="http://schemas.openxmlformats.org/officeDocument/2006/relationships/image" Target="../media/image4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7.png"/><Relationship Id="rId13" Type="http://schemas.openxmlformats.org/officeDocument/2006/relationships/image" Target="../media/image432.png"/><Relationship Id="rId18" Type="http://schemas.openxmlformats.org/officeDocument/2006/relationships/image" Target="../media/image437.png"/><Relationship Id="rId26" Type="http://schemas.openxmlformats.org/officeDocument/2006/relationships/image" Target="../media/image445.png"/><Relationship Id="rId39" Type="http://schemas.openxmlformats.org/officeDocument/2006/relationships/image" Target="../media/image458.png"/><Relationship Id="rId3" Type="http://schemas.openxmlformats.org/officeDocument/2006/relationships/image" Target="../media/image422.png"/><Relationship Id="rId21" Type="http://schemas.openxmlformats.org/officeDocument/2006/relationships/image" Target="../media/image440.png"/><Relationship Id="rId34" Type="http://schemas.openxmlformats.org/officeDocument/2006/relationships/image" Target="../media/image453.png"/><Relationship Id="rId7" Type="http://schemas.openxmlformats.org/officeDocument/2006/relationships/image" Target="../media/image426.png"/><Relationship Id="rId12" Type="http://schemas.openxmlformats.org/officeDocument/2006/relationships/image" Target="../media/image431.png"/><Relationship Id="rId17" Type="http://schemas.openxmlformats.org/officeDocument/2006/relationships/image" Target="../media/image436.png"/><Relationship Id="rId25" Type="http://schemas.openxmlformats.org/officeDocument/2006/relationships/image" Target="../media/image444.png"/><Relationship Id="rId33" Type="http://schemas.openxmlformats.org/officeDocument/2006/relationships/image" Target="../media/image452.png"/><Relationship Id="rId38" Type="http://schemas.openxmlformats.org/officeDocument/2006/relationships/image" Target="../media/image457.png"/><Relationship Id="rId2" Type="http://schemas.openxmlformats.org/officeDocument/2006/relationships/image" Target="../media/image421.png"/><Relationship Id="rId16" Type="http://schemas.openxmlformats.org/officeDocument/2006/relationships/image" Target="../media/image435.png"/><Relationship Id="rId20" Type="http://schemas.openxmlformats.org/officeDocument/2006/relationships/image" Target="../media/image439.png"/><Relationship Id="rId29" Type="http://schemas.openxmlformats.org/officeDocument/2006/relationships/image" Target="../media/image448.png"/><Relationship Id="rId41" Type="http://schemas.openxmlformats.org/officeDocument/2006/relationships/image" Target="../media/image4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5.png"/><Relationship Id="rId11" Type="http://schemas.openxmlformats.org/officeDocument/2006/relationships/image" Target="../media/image430.png"/><Relationship Id="rId24" Type="http://schemas.openxmlformats.org/officeDocument/2006/relationships/image" Target="../media/image443.png"/><Relationship Id="rId32" Type="http://schemas.openxmlformats.org/officeDocument/2006/relationships/image" Target="../media/image451.png"/><Relationship Id="rId37" Type="http://schemas.openxmlformats.org/officeDocument/2006/relationships/image" Target="../media/image456.png"/><Relationship Id="rId40" Type="http://schemas.openxmlformats.org/officeDocument/2006/relationships/image" Target="../media/image459.png"/><Relationship Id="rId5" Type="http://schemas.openxmlformats.org/officeDocument/2006/relationships/image" Target="../media/image424.png"/><Relationship Id="rId15" Type="http://schemas.openxmlformats.org/officeDocument/2006/relationships/image" Target="../media/image434.png"/><Relationship Id="rId23" Type="http://schemas.openxmlformats.org/officeDocument/2006/relationships/image" Target="../media/image442.png"/><Relationship Id="rId28" Type="http://schemas.openxmlformats.org/officeDocument/2006/relationships/image" Target="../media/image447.png"/><Relationship Id="rId36" Type="http://schemas.openxmlformats.org/officeDocument/2006/relationships/image" Target="../media/image455.png"/><Relationship Id="rId10" Type="http://schemas.openxmlformats.org/officeDocument/2006/relationships/image" Target="../media/image429.png"/><Relationship Id="rId19" Type="http://schemas.openxmlformats.org/officeDocument/2006/relationships/image" Target="../media/image438.png"/><Relationship Id="rId31" Type="http://schemas.openxmlformats.org/officeDocument/2006/relationships/image" Target="../media/image450.png"/><Relationship Id="rId4" Type="http://schemas.openxmlformats.org/officeDocument/2006/relationships/image" Target="../media/image423.png"/><Relationship Id="rId9" Type="http://schemas.openxmlformats.org/officeDocument/2006/relationships/image" Target="../media/image428.png"/><Relationship Id="rId14" Type="http://schemas.openxmlformats.org/officeDocument/2006/relationships/image" Target="../media/image433.png"/><Relationship Id="rId22" Type="http://schemas.openxmlformats.org/officeDocument/2006/relationships/image" Target="../media/image441.png"/><Relationship Id="rId27" Type="http://schemas.openxmlformats.org/officeDocument/2006/relationships/image" Target="../media/image446.png"/><Relationship Id="rId30" Type="http://schemas.openxmlformats.org/officeDocument/2006/relationships/image" Target="../media/image449.png"/><Relationship Id="rId35" Type="http://schemas.openxmlformats.org/officeDocument/2006/relationships/image" Target="../media/image4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7.png"/><Relationship Id="rId13" Type="http://schemas.openxmlformats.org/officeDocument/2006/relationships/image" Target="../media/image472.png"/><Relationship Id="rId18" Type="http://schemas.openxmlformats.org/officeDocument/2006/relationships/image" Target="../media/image477.png"/><Relationship Id="rId26" Type="http://schemas.openxmlformats.org/officeDocument/2006/relationships/image" Target="../media/image485.png"/><Relationship Id="rId39" Type="http://schemas.openxmlformats.org/officeDocument/2006/relationships/image" Target="../media/image498.png"/><Relationship Id="rId3" Type="http://schemas.openxmlformats.org/officeDocument/2006/relationships/image" Target="../media/image462.png"/><Relationship Id="rId21" Type="http://schemas.openxmlformats.org/officeDocument/2006/relationships/image" Target="../media/image480.png"/><Relationship Id="rId34" Type="http://schemas.openxmlformats.org/officeDocument/2006/relationships/image" Target="../media/image493.png"/><Relationship Id="rId7" Type="http://schemas.openxmlformats.org/officeDocument/2006/relationships/image" Target="../media/image466.png"/><Relationship Id="rId12" Type="http://schemas.openxmlformats.org/officeDocument/2006/relationships/image" Target="../media/image471.png"/><Relationship Id="rId17" Type="http://schemas.openxmlformats.org/officeDocument/2006/relationships/image" Target="../media/image476.png"/><Relationship Id="rId25" Type="http://schemas.openxmlformats.org/officeDocument/2006/relationships/image" Target="../media/image484.png"/><Relationship Id="rId33" Type="http://schemas.openxmlformats.org/officeDocument/2006/relationships/image" Target="../media/image492.png"/><Relationship Id="rId38" Type="http://schemas.openxmlformats.org/officeDocument/2006/relationships/image" Target="../media/image497.png"/><Relationship Id="rId2" Type="http://schemas.openxmlformats.org/officeDocument/2006/relationships/image" Target="../media/image461.png"/><Relationship Id="rId16" Type="http://schemas.openxmlformats.org/officeDocument/2006/relationships/image" Target="../media/image475.png"/><Relationship Id="rId20" Type="http://schemas.openxmlformats.org/officeDocument/2006/relationships/image" Target="../media/image479.png"/><Relationship Id="rId29" Type="http://schemas.openxmlformats.org/officeDocument/2006/relationships/image" Target="../media/image488.png"/><Relationship Id="rId41" Type="http://schemas.openxmlformats.org/officeDocument/2006/relationships/image" Target="../media/image5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5.png"/><Relationship Id="rId11" Type="http://schemas.openxmlformats.org/officeDocument/2006/relationships/image" Target="../media/image470.png"/><Relationship Id="rId24" Type="http://schemas.openxmlformats.org/officeDocument/2006/relationships/image" Target="../media/image483.png"/><Relationship Id="rId32" Type="http://schemas.openxmlformats.org/officeDocument/2006/relationships/image" Target="../media/image491.png"/><Relationship Id="rId37" Type="http://schemas.openxmlformats.org/officeDocument/2006/relationships/image" Target="../media/image496.png"/><Relationship Id="rId40" Type="http://schemas.openxmlformats.org/officeDocument/2006/relationships/image" Target="../media/image499.png"/><Relationship Id="rId5" Type="http://schemas.openxmlformats.org/officeDocument/2006/relationships/image" Target="../media/image464.png"/><Relationship Id="rId15" Type="http://schemas.openxmlformats.org/officeDocument/2006/relationships/image" Target="../media/image474.png"/><Relationship Id="rId23" Type="http://schemas.openxmlformats.org/officeDocument/2006/relationships/image" Target="../media/image482.png"/><Relationship Id="rId28" Type="http://schemas.openxmlformats.org/officeDocument/2006/relationships/image" Target="../media/image487.png"/><Relationship Id="rId36" Type="http://schemas.openxmlformats.org/officeDocument/2006/relationships/image" Target="../media/image495.png"/><Relationship Id="rId10" Type="http://schemas.openxmlformats.org/officeDocument/2006/relationships/image" Target="../media/image469.png"/><Relationship Id="rId19" Type="http://schemas.openxmlformats.org/officeDocument/2006/relationships/image" Target="../media/image478.png"/><Relationship Id="rId31" Type="http://schemas.openxmlformats.org/officeDocument/2006/relationships/image" Target="../media/image490.png"/><Relationship Id="rId4" Type="http://schemas.openxmlformats.org/officeDocument/2006/relationships/image" Target="../media/image463.png"/><Relationship Id="rId9" Type="http://schemas.openxmlformats.org/officeDocument/2006/relationships/image" Target="../media/image468.png"/><Relationship Id="rId14" Type="http://schemas.openxmlformats.org/officeDocument/2006/relationships/image" Target="../media/image473.png"/><Relationship Id="rId22" Type="http://schemas.openxmlformats.org/officeDocument/2006/relationships/image" Target="../media/image481.png"/><Relationship Id="rId27" Type="http://schemas.openxmlformats.org/officeDocument/2006/relationships/image" Target="../media/image486.png"/><Relationship Id="rId30" Type="http://schemas.openxmlformats.org/officeDocument/2006/relationships/image" Target="../media/image489.png"/><Relationship Id="rId35" Type="http://schemas.openxmlformats.org/officeDocument/2006/relationships/image" Target="../media/image4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png"/><Relationship Id="rId13" Type="http://schemas.openxmlformats.org/officeDocument/2006/relationships/image" Target="../media/image380.png"/><Relationship Id="rId18" Type="http://schemas.openxmlformats.org/officeDocument/2006/relationships/image" Target="../media/image373.png"/><Relationship Id="rId26" Type="http://schemas.openxmlformats.org/officeDocument/2006/relationships/image" Target="../media/image369.png"/><Relationship Id="rId39" Type="http://schemas.openxmlformats.org/officeDocument/2006/relationships/image" Target="../media/image352.png"/><Relationship Id="rId3" Type="http://schemas.openxmlformats.org/officeDocument/2006/relationships/image" Target="../media/image383.png"/><Relationship Id="rId21" Type="http://schemas.openxmlformats.org/officeDocument/2006/relationships/image" Target="../media/image370.png"/><Relationship Id="rId34" Type="http://schemas.openxmlformats.org/officeDocument/2006/relationships/image" Target="../media/image359.png"/><Relationship Id="rId7" Type="http://schemas.openxmlformats.org/officeDocument/2006/relationships/image" Target="../media/image387.png"/><Relationship Id="rId12" Type="http://schemas.openxmlformats.org/officeDocument/2006/relationships/image" Target="../media/image379.png"/><Relationship Id="rId17" Type="http://schemas.openxmlformats.org/officeDocument/2006/relationships/image" Target="../media/image378.png"/><Relationship Id="rId25" Type="http://schemas.openxmlformats.org/officeDocument/2006/relationships/image" Target="../media/image368.png"/><Relationship Id="rId33" Type="http://schemas.openxmlformats.org/officeDocument/2006/relationships/image" Target="../media/image358.png"/><Relationship Id="rId38" Type="http://schemas.openxmlformats.org/officeDocument/2006/relationships/image" Target="../media/image357.png"/><Relationship Id="rId2" Type="http://schemas.openxmlformats.org/officeDocument/2006/relationships/image" Target="../media/image382.png"/><Relationship Id="rId16" Type="http://schemas.openxmlformats.org/officeDocument/2006/relationships/image" Target="../media/image377.png"/><Relationship Id="rId20" Type="http://schemas.openxmlformats.org/officeDocument/2006/relationships/image" Target="../media/image375.png"/><Relationship Id="rId29" Type="http://schemas.openxmlformats.org/officeDocument/2006/relationships/image" Target="../media/image366.png"/><Relationship Id="rId41" Type="http://schemas.openxmlformats.org/officeDocument/2006/relationships/image" Target="../media/image3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6.png"/><Relationship Id="rId11" Type="http://schemas.openxmlformats.org/officeDocument/2006/relationships/image" Target="../media/image391.png"/><Relationship Id="rId24" Type="http://schemas.openxmlformats.org/officeDocument/2006/relationships/image" Target="../media/image367.png"/><Relationship Id="rId32" Type="http://schemas.openxmlformats.org/officeDocument/2006/relationships/image" Target="../media/image363.png"/><Relationship Id="rId37" Type="http://schemas.openxmlformats.org/officeDocument/2006/relationships/image" Target="../media/image356.png"/><Relationship Id="rId40" Type="http://schemas.openxmlformats.org/officeDocument/2006/relationships/image" Target="../media/image353.png"/><Relationship Id="rId5" Type="http://schemas.openxmlformats.org/officeDocument/2006/relationships/image" Target="../media/image385.png"/><Relationship Id="rId15" Type="http://schemas.openxmlformats.org/officeDocument/2006/relationships/image" Target="../media/image376.png"/><Relationship Id="rId23" Type="http://schemas.openxmlformats.org/officeDocument/2006/relationships/image" Target="../media/image372.png"/><Relationship Id="rId28" Type="http://schemas.openxmlformats.org/officeDocument/2006/relationships/image" Target="../media/image365.png"/><Relationship Id="rId36" Type="http://schemas.openxmlformats.org/officeDocument/2006/relationships/image" Target="../media/image355.png"/><Relationship Id="rId10" Type="http://schemas.openxmlformats.org/officeDocument/2006/relationships/image" Target="../media/image390.png"/><Relationship Id="rId19" Type="http://schemas.openxmlformats.org/officeDocument/2006/relationships/image" Target="../media/image374.png"/><Relationship Id="rId31" Type="http://schemas.openxmlformats.org/officeDocument/2006/relationships/image" Target="../media/image362.png"/><Relationship Id="rId4" Type="http://schemas.openxmlformats.org/officeDocument/2006/relationships/image" Target="../media/image384.png"/><Relationship Id="rId9" Type="http://schemas.openxmlformats.org/officeDocument/2006/relationships/image" Target="../media/image389.png"/><Relationship Id="rId14" Type="http://schemas.openxmlformats.org/officeDocument/2006/relationships/image" Target="../media/image381.png"/><Relationship Id="rId22" Type="http://schemas.openxmlformats.org/officeDocument/2006/relationships/image" Target="../media/image371.png"/><Relationship Id="rId27" Type="http://schemas.openxmlformats.org/officeDocument/2006/relationships/image" Target="../media/image364.png"/><Relationship Id="rId30" Type="http://schemas.openxmlformats.org/officeDocument/2006/relationships/image" Target="../media/image361.png"/><Relationship Id="rId35" Type="http://schemas.openxmlformats.org/officeDocument/2006/relationships/image" Target="../media/image3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7.png"/><Relationship Id="rId13" Type="http://schemas.openxmlformats.org/officeDocument/2006/relationships/image" Target="../media/image512.png"/><Relationship Id="rId18" Type="http://schemas.openxmlformats.org/officeDocument/2006/relationships/image" Target="../media/image517.png"/><Relationship Id="rId26" Type="http://schemas.openxmlformats.org/officeDocument/2006/relationships/image" Target="../media/image525.png"/><Relationship Id="rId3" Type="http://schemas.openxmlformats.org/officeDocument/2006/relationships/image" Target="../media/image502.png"/><Relationship Id="rId21" Type="http://schemas.openxmlformats.org/officeDocument/2006/relationships/image" Target="../media/image520.png"/><Relationship Id="rId7" Type="http://schemas.openxmlformats.org/officeDocument/2006/relationships/image" Target="../media/image506.png"/><Relationship Id="rId12" Type="http://schemas.openxmlformats.org/officeDocument/2006/relationships/image" Target="../media/image511.png"/><Relationship Id="rId17" Type="http://schemas.openxmlformats.org/officeDocument/2006/relationships/image" Target="../media/image516.png"/><Relationship Id="rId25" Type="http://schemas.openxmlformats.org/officeDocument/2006/relationships/image" Target="../media/image524.png"/><Relationship Id="rId2" Type="http://schemas.openxmlformats.org/officeDocument/2006/relationships/image" Target="../media/image501.png"/><Relationship Id="rId16" Type="http://schemas.openxmlformats.org/officeDocument/2006/relationships/image" Target="../media/image515.png"/><Relationship Id="rId20" Type="http://schemas.openxmlformats.org/officeDocument/2006/relationships/image" Target="../media/image519.png"/><Relationship Id="rId29" Type="http://schemas.openxmlformats.org/officeDocument/2006/relationships/image" Target="../media/image5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5.png"/><Relationship Id="rId11" Type="http://schemas.openxmlformats.org/officeDocument/2006/relationships/image" Target="../media/image510.png"/><Relationship Id="rId24" Type="http://schemas.openxmlformats.org/officeDocument/2006/relationships/image" Target="../media/image523.png"/><Relationship Id="rId5" Type="http://schemas.openxmlformats.org/officeDocument/2006/relationships/image" Target="../media/image504.png"/><Relationship Id="rId15" Type="http://schemas.openxmlformats.org/officeDocument/2006/relationships/image" Target="../media/image514.png"/><Relationship Id="rId23" Type="http://schemas.openxmlformats.org/officeDocument/2006/relationships/image" Target="../media/image522.png"/><Relationship Id="rId28" Type="http://schemas.openxmlformats.org/officeDocument/2006/relationships/image" Target="../media/image527.png"/><Relationship Id="rId10" Type="http://schemas.openxmlformats.org/officeDocument/2006/relationships/image" Target="../media/image509.png"/><Relationship Id="rId19" Type="http://schemas.openxmlformats.org/officeDocument/2006/relationships/image" Target="../media/image518.png"/><Relationship Id="rId4" Type="http://schemas.openxmlformats.org/officeDocument/2006/relationships/image" Target="../media/image503.png"/><Relationship Id="rId9" Type="http://schemas.openxmlformats.org/officeDocument/2006/relationships/image" Target="../media/image508.png"/><Relationship Id="rId14" Type="http://schemas.openxmlformats.org/officeDocument/2006/relationships/image" Target="../media/image513.png"/><Relationship Id="rId22" Type="http://schemas.openxmlformats.org/officeDocument/2006/relationships/image" Target="../media/image521.png"/><Relationship Id="rId27" Type="http://schemas.openxmlformats.org/officeDocument/2006/relationships/image" Target="../media/image526.png"/><Relationship Id="rId30" Type="http://schemas.openxmlformats.org/officeDocument/2006/relationships/image" Target="../media/image5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6.png"/><Relationship Id="rId13" Type="http://schemas.openxmlformats.org/officeDocument/2006/relationships/image" Target="../media/image541.png"/><Relationship Id="rId18" Type="http://schemas.openxmlformats.org/officeDocument/2006/relationships/image" Target="../media/image546.png"/><Relationship Id="rId26" Type="http://schemas.openxmlformats.org/officeDocument/2006/relationships/image" Target="../media/image554.png"/><Relationship Id="rId3" Type="http://schemas.openxmlformats.org/officeDocument/2006/relationships/image" Target="../media/image531.png"/><Relationship Id="rId21" Type="http://schemas.openxmlformats.org/officeDocument/2006/relationships/image" Target="../media/image549.png"/><Relationship Id="rId7" Type="http://schemas.openxmlformats.org/officeDocument/2006/relationships/image" Target="../media/image535.png"/><Relationship Id="rId12" Type="http://schemas.openxmlformats.org/officeDocument/2006/relationships/image" Target="../media/image540.png"/><Relationship Id="rId17" Type="http://schemas.openxmlformats.org/officeDocument/2006/relationships/image" Target="../media/image545.png"/><Relationship Id="rId25" Type="http://schemas.openxmlformats.org/officeDocument/2006/relationships/image" Target="../media/image553.png"/><Relationship Id="rId2" Type="http://schemas.openxmlformats.org/officeDocument/2006/relationships/image" Target="../media/image530.png"/><Relationship Id="rId16" Type="http://schemas.openxmlformats.org/officeDocument/2006/relationships/image" Target="../media/image544.png"/><Relationship Id="rId20" Type="http://schemas.openxmlformats.org/officeDocument/2006/relationships/image" Target="../media/image548.png"/><Relationship Id="rId29" Type="http://schemas.openxmlformats.org/officeDocument/2006/relationships/image" Target="../media/image5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4.png"/><Relationship Id="rId11" Type="http://schemas.openxmlformats.org/officeDocument/2006/relationships/image" Target="../media/image539.png"/><Relationship Id="rId24" Type="http://schemas.openxmlformats.org/officeDocument/2006/relationships/image" Target="../media/image552.png"/><Relationship Id="rId5" Type="http://schemas.openxmlformats.org/officeDocument/2006/relationships/image" Target="../media/image533.png"/><Relationship Id="rId15" Type="http://schemas.openxmlformats.org/officeDocument/2006/relationships/image" Target="../media/image543.png"/><Relationship Id="rId23" Type="http://schemas.openxmlformats.org/officeDocument/2006/relationships/image" Target="../media/image551.png"/><Relationship Id="rId28" Type="http://schemas.openxmlformats.org/officeDocument/2006/relationships/image" Target="../media/image556.png"/><Relationship Id="rId10" Type="http://schemas.openxmlformats.org/officeDocument/2006/relationships/image" Target="../media/image538.png"/><Relationship Id="rId19" Type="http://schemas.openxmlformats.org/officeDocument/2006/relationships/image" Target="../media/image547.png"/><Relationship Id="rId4" Type="http://schemas.openxmlformats.org/officeDocument/2006/relationships/image" Target="../media/image532.png"/><Relationship Id="rId9" Type="http://schemas.openxmlformats.org/officeDocument/2006/relationships/image" Target="../media/image537.png"/><Relationship Id="rId14" Type="http://schemas.openxmlformats.org/officeDocument/2006/relationships/image" Target="../media/image542.png"/><Relationship Id="rId22" Type="http://schemas.openxmlformats.org/officeDocument/2006/relationships/image" Target="../media/image550.png"/><Relationship Id="rId27" Type="http://schemas.openxmlformats.org/officeDocument/2006/relationships/image" Target="../media/image555.png"/><Relationship Id="rId30" Type="http://schemas.openxmlformats.org/officeDocument/2006/relationships/image" Target="../media/image5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5.png"/><Relationship Id="rId13" Type="http://schemas.openxmlformats.org/officeDocument/2006/relationships/image" Target="../media/image570.png"/><Relationship Id="rId18" Type="http://schemas.openxmlformats.org/officeDocument/2006/relationships/image" Target="../media/image575.png"/><Relationship Id="rId26" Type="http://schemas.openxmlformats.org/officeDocument/2006/relationships/image" Target="../media/image583.png"/><Relationship Id="rId3" Type="http://schemas.openxmlformats.org/officeDocument/2006/relationships/image" Target="../media/image560.png"/><Relationship Id="rId21" Type="http://schemas.openxmlformats.org/officeDocument/2006/relationships/image" Target="../media/image578.png"/><Relationship Id="rId7" Type="http://schemas.openxmlformats.org/officeDocument/2006/relationships/image" Target="../media/image564.png"/><Relationship Id="rId12" Type="http://schemas.openxmlformats.org/officeDocument/2006/relationships/image" Target="../media/image569.png"/><Relationship Id="rId17" Type="http://schemas.openxmlformats.org/officeDocument/2006/relationships/image" Target="../media/image574.png"/><Relationship Id="rId25" Type="http://schemas.openxmlformats.org/officeDocument/2006/relationships/image" Target="../media/image582.png"/><Relationship Id="rId2" Type="http://schemas.openxmlformats.org/officeDocument/2006/relationships/image" Target="../media/image559.png"/><Relationship Id="rId16" Type="http://schemas.openxmlformats.org/officeDocument/2006/relationships/image" Target="../media/image573.png"/><Relationship Id="rId20" Type="http://schemas.openxmlformats.org/officeDocument/2006/relationships/image" Target="../media/image577.png"/><Relationship Id="rId29" Type="http://schemas.openxmlformats.org/officeDocument/2006/relationships/image" Target="../media/image5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3.png"/><Relationship Id="rId11" Type="http://schemas.openxmlformats.org/officeDocument/2006/relationships/image" Target="../media/image568.png"/><Relationship Id="rId24" Type="http://schemas.openxmlformats.org/officeDocument/2006/relationships/image" Target="../media/image581.png"/><Relationship Id="rId5" Type="http://schemas.openxmlformats.org/officeDocument/2006/relationships/image" Target="../media/image562.png"/><Relationship Id="rId15" Type="http://schemas.openxmlformats.org/officeDocument/2006/relationships/image" Target="../media/image572.png"/><Relationship Id="rId23" Type="http://schemas.openxmlformats.org/officeDocument/2006/relationships/image" Target="../media/image580.png"/><Relationship Id="rId28" Type="http://schemas.openxmlformats.org/officeDocument/2006/relationships/image" Target="../media/image585.png"/><Relationship Id="rId10" Type="http://schemas.openxmlformats.org/officeDocument/2006/relationships/image" Target="../media/image567.png"/><Relationship Id="rId19" Type="http://schemas.openxmlformats.org/officeDocument/2006/relationships/image" Target="../media/image576.png"/><Relationship Id="rId4" Type="http://schemas.openxmlformats.org/officeDocument/2006/relationships/image" Target="../media/image561.png"/><Relationship Id="rId9" Type="http://schemas.openxmlformats.org/officeDocument/2006/relationships/image" Target="../media/image566.png"/><Relationship Id="rId14" Type="http://schemas.openxmlformats.org/officeDocument/2006/relationships/image" Target="../media/image571.png"/><Relationship Id="rId22" Type="http://schemas.openxmlformats.org/officeDocument/2006/relationships/image" Target="../media/image579.png"/><Relationship Id="rId27" Type="http://schemas.openxmlformats.org/officeDocument/2006/relationships/image" Target="../media/image584.png"/><Relationship Id="rId30" Type="http://schemas.openxmlformats.org/officeDocument/2006/relationships/image" Target="../media/image5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4.png"/><Relationship Id="rId13" Type="http://schemas.openxmlformats.org/officeDocument/2006/relationships/image" Target="../media/image599.png"/><Relationship Id="rId18" Type="http://schemas.openxmlformats.org/officeDocument/2006/relationships/image" Target="../media/image604.png"/><Relationship Id="rId26" Type="http://schemas.openxmlformats.org/officeDocument/2006/relationships/image" Target="../media/image612.png"/><Relationship Id="rId3" Type="http://schemas.openxmlformats.org/officeDocument/2006/relationships/image" Target="../media/image589.png"/><Relationship Id="rId21" Type="http://schemas.openxmlformats.org/officeDocument/2006/relationships/image" Target="../media/image607.png"/><Relationship Id="rId7" Type="http://schemas.openxmlformats.org/officeDocument/2006/relationships/image" Target="../media/image593.png"/><Relationship Id="rId12" Type="http://schemas.openxmlformats.org/officeDocument/2006/relationships/image" Target="../media/image598.png"/><Relationship Id="rId17" Type="http://schemas.openxmlformats.org/officeDocument/2006/relationships/image" Target="../media/image603.png"/><Relationship Id="rId25" Type="http://schemas.openxmlformats.org/officeDocument/2006/relationships/image" Target="../media/image611.png"/><Relationship Id="rId2" Type="http://schemas.openxmlformats.org/officeDocument/2006/relationships/image" Target="../media/image588.png"/><Relationship Id="rId16" Type="http://schemas.openxmlformats.org/officeDocument/2006/relationships/image" Target="../media/image602.png"/><Relationship Id="rId20" Type="http://schemas.openxmlformats.org/officeDocument/2006/relationships/image" Target="../media/image606.png"/><Relationship Id="rId29" Type="http://schemas.openxmlformats.org/officeDocument/2006/relationships/image" Target="../media/image6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2.png"/><Relationship Id="rId11" Type="http://schemas.openxmlformats.org/officeDocument/2006/relationships/image" Target="../media/image597.png"/><Relationship Id="rId24" Type="http://schemas.openxmlformats.org/officeDocument/2006/relationships/image" Target="../media/image610.png"/><Relationship Id="rId5" Type="http://schemas.openxmlformats.org/officeDocument/2006/relationships/image" Target="../media/image591.png"/><Relationship Id="rId15" Type="http://schemas.openxmlformats.org/officeDocument/2006/relationships/image" Target="../media/image601.png"/><Relationship Id="rId23" Type="http://schemas.openxmlformats.org/officeDocument/2006/relationships/image" Target="../media/image609.png"/><Relationship Id="rId28" Type="http://schemas.openxmlformats.org/officeDocument/2006/relationships/image" Target="../media/image614.png"/><Relationship Id="rId10" Type="http://schemas.openxmlformats.org/officeDocument/2006/relationships/image" Target="../media/image596.png"/><Relationship Id="rId19" Type="http://schemas.openxmlformats.org/officeDocument/2006/relationships/image" Target="../media/image605.png"/><Relationship Id="rId4" Type="http://schemas.openxmlformats.org/officeDocument/2006/relationships/image" Target="../media/image590.png"/><Relationship Id="rId9" Type="http://schemas.openxmlformats.org/officeDocument/2006/relationships/image" Target="../media/image595.png"/><Relationship Id="rId14" Type="http://schemas.openxmlformats.org/officeDocument/2006/relationships/image" Target="../media/image600.png"/><Relationship Id="rId22" Type="http://schemas.openxmlformats.org/officeDocument/2006/relationships/image" Target="../media/image608.png"/><Relationship Id="rId27" Type="http://schemas.openxmlformats.org/officeDocument/2006/relationships/image" Target="../media/image613.png"/><Relationship Id="rId30" Type="http://schemas.openxmlformats.org/officeDocument/2006/relationships/image" Target="../media/image6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3.png"/><Relationship Id="rId13" Type="http://schemas.openxmlformats.org/officeDocument/2006/relationships/image" Target="../media/image628.png"/><Relationship Id="rId18" Type="http://schemas.openxmlformats.org/officeDocument/2006/relationships/image" Target="../media/image633.png"/><Relationship Id="rId26" Type="http://schemas.openxmlformats.org/officeDocument/2006/relationships/image" Target="../media/image641.png"/><Relationship Id="rId39" Type="http://schemas.openxmlformats.org/officeDocument/2006/relationships/image" Target="../media/image654.png"/><Relationship Id="rId3" Type="http://schemas.openxmlformats.org/officeDocument/2006/relationships/image" Target="../media/image618.png"/><Relationship Id="rId21" Type="http://schemas.openxmlformats.org/officeDocument/2006/relationships/image" Target="../media/image636.png"/><Relationship Id="rId34" Type="http://schemas.openxmlformats.org/officeDocument/2006/relationships/image" Target="../media/image649.png"/><Relationship Id="rId7" Type="http://schemas.openxmlformats.org/officeDocument/2006/relationships/image" Target="../media/image622.png"/><Relationship Id="rId12" Type="http://schemas.openxmlformats.org/officeDocument/2006/relationships/image" Target="../media/image627.png"/><Relationship Id="rId17" Type="http://schemas.openxmlformats.org/officeDocument/2006/relationships/image" Target="../media/image632.png"/><Relationship Id="rId25" Type="http://schemas.openxmlformats.org/officeDocument/2006/relationships/image" Target="../media/image640.png"/><Relationship Id="rId33" Type="http://schemas.openxmlformats.org/officeDocument/2006/relationships/image" Target="../media/image648.png"/><Relationship Id="rId38" Type="http://schemas.openxmlformats.org/officeDocument/2006/relationships/image" Target="../media/image653.png"/><Relationship Id="rId2" Type="http://schemas.openxmlformats.org/officeDocument/2006/relationships/image" Target="../media/image617.png"/><Relationship Id="rId16" Type="http://schemas.openxmlformats.org/officeDocument/2006/relationships/image" Target="../media/image631.png"/><Relationship Id="rId20" Type="http://schemas.openxmlformats.org/officeDocument/2006/relationships/image" Target="../media/image635.png"/><Relationship Id="rId29" Type="http://schemas.openxmlformats.org/officeDocument/2006/relationships/image" Target="../media/image644.png"/><Relationship Id="rId41" Type="http://schemas.openxmlformats.org/officeDocument/2006/relationships/image" Target="../media/image6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1.png"/><Relationship Id="rId11" Type="http://schemas.openxmlformats.org/officeDocument/2006/relationships/image" Target="../media/image626.png"/><Relationship Id="rId24" Type="http://schemas.openxmlformats.org/officeDocument/2006/relationships/image" Target="../media/image639.png"/><Relationship Id="rId32" Type="http://schemas.openxmlformats.org/officeDocument/2006/relationships/image" Target="../media/image647.png"/><Relationship Id="rId37" Type="http://schemas.openxmlformats.org/officeDocument/2006/relationships/image" Target="../media/image652.png"/><Relationship Id="rId40" Type="http://schemas.openxmlformats.org/officeDocument/2006/relationships/image" Target="../media/image655.png"/><Relationship Id="rId5" Type="http://schemas.openxmlformats.org/officeDocument/2006/relationships/image" Target="../media/image620.png"/><Relationship Id="rId15" Type="http://schemas.openxmlformats.org/officeDocument/2006/relationships/image" Target="../media/image630.png"/><Relationship Id="rId23" Type="http://schemas.openxmlformats.org/officeDocument/2006/relationships/image" Target="../media/image638.png"/><Relationship Id="rId28" Type="http://schemas.openxmlformats.org/officeDocument/2006/relationships/image" Target="../media/image643.png"/><Relationship Id="rId36" Type="http://schemas.openxmlformats.org/officeDocument/2006/relationships/image" Target="../media/image651.png"/><Relationship Id="rId10" Type="http://schemas.openxmlformats.org/officeDocument/2006/relationships/image" Target="../media/image625.png"/><Relationship Id="rId19" Type="http://schemas.openxmlformats.org/officeDocument/2006/relationships/image" Target="../media/image634.png"/><Relationship Id="rId31" Type="http://schemas.openxmlformats.org/officeDocument/2006/relationships/image" Target="../media/image646.png"/><Relationship Id="rId4" Type="http://schemas.openxmlformats.org/officeDocument/2006/relationships/image" Target="../media/image619.png"/><Relationship Id="rId9" Type="http://schemas.openxmlformats.org/officeDocument/2006/relationships/image" Target="../media/image624.png"/><Relationship Id="rId14" Type="http://schemas.openxmlformats.org/officeDocument/2006/relationships/image" Target="../media/image629.png"/><Relationship Id="rId22" Type="http://schemas.openxmlformats.org/officeDocument/2006/relationships/image" Target="../media/image637.png"/><Relationship Id="rId27" Type="http://schemas.openxmlformats.org/officeDocument/2006/relationships/image" Target="../media/image642.png"/><Relationship Id="rId30" Type="http://schemas.openxmlformats.org/officeDocument/2006/relationships/image" Target="../media/image645.png"/><Relationship Id="rId35" Type="http://schemas.openxmlformats.org/officeDocument/2006/relationships/image" Target="../media/image6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3.png"/><Relationship Id="rId13" Type="http://schemas.openxmlformats.org/officeDocument/2006/relationships/image" Target="../media/image668.png"/><Relationship Id="rId18" Type="http://schemas.openxmlformats.org/officeDocument/2006/relationships/image" Target="../media/image673.png"/><Relationship Id="rId26" Type="http://schemas.openxmlformats.org/officeDocument/2006/relationships/image" Target="../media/image681.png"/><Relationship Id="rId39" Type="http://schemas.openxmlformats.org/officeDocument/2006/relationships/image" Target="../media/image694.png"/><Relationship Id="rId3" Type="http://schemas.openxmlformats.org/officeDocument/2006/relationships/image" Target="../media/image658.png"/><Relationship Id="rId21" Type="http://schemas.openxmlformats.org/officeDocument/2006/relationships/image" Target="../media/image676.png"/><Relationship Id="rId34" Type="http://schemas.openxmlformats.org/officeDocument/2006/relationships/image" Target="../media/image689.png"/><Relationship Id="rId7" Type="http://schemas.openxmlformats.org/officeDocument/2006/relationships/image" Target="../media/image662.png"/><Relationship Id="rId12" Type="http://schemas.openxmlformats.org/officeDocument/2006/relationships/image" Target="../media/image667.png"/><Relationship Id="rId17" Type="http://schemas.openxmlformats.org/officeDocument/2006/relationships/image" Target="../media/image672.png"/><Relationship Id="rId25" Type="http://schemas.openxmlformats.org/officeDocument/2006/relationships/image" Target="../media/image680.png"/><Relationship Id="rId33" Type="http://schemas.openxmlformats.org/officeDocument/2006/relationships/image" Target="../media/image688.png"/><Relationship Id="rId38" Type="http://schemas.openxmlformats.org/officeDocument/2006/relationships/image" Target="../media/image693.png"/><Relationship Id="rId2" Type="http://schemas.openxmlformats.org/officeDocument/2006/relationships/image" Target="../media/image657.png"/><Relationship Id="rId16" Type="http://schemas.openxmlformats.org/officeDocument/2006/relationships/image" Target="../media/image671.png"/><Relationship Id="rId20" Type="http://schemas.openxmlformats.org/officeDocument/2006/relationships/image" Target="../media/image675.png"/><Relationship Id="rId29" Type="http://schemas.openxmlformats.org/officeDocument/2006/relationships/image" Target="../media/image684.png"/><Relationship Id="rId41" Type="http://schemas.openxmlformats.org/officeDocument/2006/relationships/image" Target="../media/image6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1.png"/><Relationship Id="rId11" Type="http://schemas.openxmlformats.org/officeDocument/2006/relationships/image" Target="../media/image666.png"/><Relationship Id="rId24" Type="http://schemas.openxmlformats.org/officeDocument/2006/relationships/image" Target="../media/image679.png"/><Relationship Id="rId32" Type="http://schemas.openxmlformats.org/officeDocument/2006/relationships/image" Target="../media/image687.png"/><Relationship Id="rId37" Type="http://schemas.openxmlformats.org/officeDocument/2006/relationships/image" Target="../media/image692.png"/><Relationship Id="rId40" Type="http://schemas.openxmlformats.org/officeDocument/2006/relationships/image" Target="../media/image695.png"/><Relationship Id="rId5" Type="http://schemas.openxmlformats.org/officeDocument/2006/relationships/image" Target="../media/image660.png"/><Relationship Id="rId15" Type="http://schemas.openxmlformats.org/officeDocument/2006/relationships/image" Target="../media/image670.png"/><Relationship Id="rId23" Type="http://schemas.openxmlformats.org/officeDocument/2006/relationships/image" Target="../media/image678.png"/><Relationship Id="rId28" Type="http://schemas.openxmlformats.org/officeDocument/2006/relationships/image" Target="../media/image683.png"/><Relationship Id="rId36" Type="http://schemas.openxmlformats.org/officeDocument/2006/relationships/image" Target="../media/image691.png"/><Relationship Id="rId10" Type="http://schemas.openxmlformats.org/officeDocument/2006/relationships/image" Target="../media/image665.png"/><Relationship Id="rId19" Type="http://schemas.openxmlformats.org/officeDocument/2006/relationships/image" Target="../media/image674.png"/><Relationship Id="rId31" Type="http://schemas.openxmlformats.org/officeDocument/2006/relationships/image" Target="../media/image686.png"/><Relationship Id="rId4" Type="http://schemas.openxmlformats.org/officeDocument/2006/relationships/image" Target="../media/image659.png"/><Relationship Id="rId9" Type="http://schemas.openxmlformats.org/officeDocument/2006/relationships/image" Target="../media/image664.png"/><Relationship Id="rId14" Type="http://schemas.openxmlformats.org/officeDocument/2006/relationships/image" Target="../media/image669.png"/><Relationship Id="rId22" Type="http://schemas.openxmlformats.org/officeDocument/2006/relationships/image" Target="../media/image677.png"/><Relationship Id="rId27" Type="http://schemas.openxmlformats.org/officeDocument/2006/relationships/image" Target="../media/image682.png"/><Relationship Id="rId30" Type="http://schemas.openxmlformats.org/officeDocument/2006/relationships/image" Target="../media/image685.png"/><Relationship Id="rId35" Type="http://schemas.openxmlformats.org/officeDocument/2006/relationships/image" Target="../media/image6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3.png"/><Relationship Id="rId13" Type="http://schemas.openxmlformats.org/officeDocument/2006/relationships/image" Target="../media/image708.png"/><Relationship Id="rId18" Type="http://schemas.openxmlformats.org/officeDocument/2006/relationships/image" Target="../media/image713.png"/><Relationship Id="rId26" Type="http://schemas.openxmlformats.org/officeDocument/2006/relationships/image" Target="../media/image721.png"/><Relationship Id="rId39" Type="http://schemas.openxmlformats.org/officeDocument/2006/relationships/image" Target="../media/image734.png"/><Relationship Id="rId3" Type="http://schemas.openxmlformats.org/officeDocument/2006/relationships/image" Target="../media/image698.png"/><Relationship Id="rId21" Type="http://schemas.openxmlformats.org/officeDocument/2006/relationships/image" Target="../media/image716.png"/><Relationship Id="rId34" Type="http://schemas.openxmlformats.org/officeDocument/2006/relationships/image" Target="../media/image729.png"/><Relationship Id="rId7" Type="http://schemas.openxmlformats.org/officeDocument/2006/relationships/image" Target="../media/image702.png"/><Relationship Id="rId12" Type="http://schemas.openxmlformats.org/officeDocument/2006/relationships/image" Target="../media/image707.png"/><Relationship Id="rId17" Type="http://schemas.openxmlformats.org/officeDocument/2006/relationships/image" Target="../media/image712.png"/><Relationship Id="rId25" Type="http://schemas.openxmlformats.org/officeDocument/2006/relationships/image" Target="../media/image720.png"/><Relationship Id="rId33" Type="http://schemas.openxmlformats.org/officeDocument/2006/relationships/image" Target="../media/image728.png"/><Relationship Id="rId38" Type="http://schemas.openxmlformats.org/officeDocument/2006/relationships/image" Target="../media/image733.png"/><Relationship Id="rId2" Type="http://schemas.openxmlformats.org/officeDocument/2006/relationships/image" Target="../media/image697.png"/><Relationship Id="rId16" Type="http://schemas.openxmlformats.org/officeDocument/2006/relationships/image" Target="../media/image711.png"/><Relationship Id="rId20" Type="http://schemas.openxmlformats.org/officeDocument/2006/relationships/image" Target="../media/image715.png"/><Relationship Id="rId29" Type="http://schemas.openxmlformats.org/officeDocument/2006/relationships/image" Target="../media/image724.png"/><Relationship Id="rId41" Type="http://schemas.openxmlformats.org/officeDocument/2006/relationships/image" Target="../media/image7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1.png"/><Relationship Id="rId11" Type="http://schemas.openxmlformats.org/officeDocument/2006/relationships/image" Target="../media/image706.png"/><Relationship Id="rId24" Type="http://schemas.openxmlformats.org/officeDocument/2006/relationships/image" Target="../media/image719.png"/><Relationship Id="rId32" Type="http://schemas.openxmlformats.org/officeDocument/2006/relationships/image" Target="../media/image727.png"/><Relationship Id="rId37" Type="http://schemas.openxmlformats.org/officeDocument/2006/relationships/image" Target="../media/image732.png"/><Relationship Id="rId40" Type="http://schemas.openxmlformats.org/officeDocument/2006/relationships/image" Target="../media/image735.png"/><Relationship Id="rId5" Type="http://schemas.openxmlformats.org/officeDocument/2006/relationships/image" Target="../media/image700.png"/><Relationship Id="rId15" Type="http://schemas.openxmlformats.org/officeDocument/2006/relationships/image" Target="../media/image710.png"/><Relationship Id="rId23" Type="http://schemas.openxmlformats.org/officeDocument/2006/relationships/image" Target="../media/image718.png"/><Relationship Id="rId28" Type="http://schemas.openxmlformats.org/officeDocument/2006/relationships/image" Target="../media/image723.png"/><Relationship Id="rId36" Type="http://schemas.openxmlformats.org/officeDocument/2006/relationships/image" Target="../media/image731.png"/><Relationship Id="rId10" Type="http://schemas.openxmlformats.org/officeDocument/2006/relationships/image" Target="../media/image705.png"/><Relationship Id="rId19" Type="http://schemas.openxmlformats.org/officeDocument/2006/relationships/image" Target="../media/image714.png"/><Relationship Id="rId31" Type="http://schemas.openxmlformats.org/officeDocument/2006/relationships/image" Target="../media/image726.png"/><Relationship Id="rId4" Type="http://schemas.openxmlformats.org/officeDocument/2006/relationships/image" Target="../media/image699.png"/><Relationship Id="rId9" Type="http://schemas.openxmlformats.org/officeDocument/2006/relationships/image" Target="../media/image704.png"/><Relationship Id="rId14" Type="http://schemas.openxmlformats.org/officeDocument/2006/relationships/image" Target="../media/image709.png"/><Relationship Id="rId22" Type="http://schemas.openxmlformats.org/officeDocument/2006/relationships/image" Target="../media/image717.png"/><Relationship Id="rId27" Type="http://schemas.openxmlformats.org/officeDocument/2006/relationships/image" Target="../media/image722.png"/><Relationship Id="rId30" Type="http://schemas.openxmlformats.org/officeDocument/2006/relationships/image" Target="../media/image725.png"/><Relationship Id="rId35" Type="http://schemas.openxmlformats.org/officeDocument/2006/relationships/image" Target="../media/image7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3.png"/><Relationship Id="rId13" Type="http://schemas.openxmlformats.org/officeDocument/2006/relationships/image" Target="../media/image748.png"/><Relationship Id="rId18" Type="http://schemas.openxmlformats.org/officeDocument/2006/relationships/image" Target="../media/image753.png"/><Relationship Id="rId26" Type="http://schemas.openxmlformats.org/officeDocument/2006/relationships/image" Target="../media/image761.png"/><Relationship Id="rId39" Type="http://schemas.openxmlformats.org/officeDocument/2006/relationships/image" Target="../media/image774.png"/><Relationship Id="rId3" Type="http://schemas.openxmlformats.org/officeDocument/2006/relationships/image" Target="../media/image738.png"/><Relationship Id="rId21" Type="http://schemas.openxmlformats.org/officeDocument/2006/relationships/image" Target="../media/image756.png"/><Relationship Id="rId34" Type="http://schemas.openxmlformats.org/officeDocument/2006/relationships/image" Target="../media/image769.png"/><Relationship Id="rId7" Type="http://schemas.openxmlformats.org/officeDocument/2006/relationships/image" Target="../media/image742.png"/><Relationship Id="rId12" Type="http://schemas.openxmlformats.org/officeDocument/2006/relationships/image" Target="../media/image747.png"/><Relationship Id="rId17" Type="http://schemas.openxmlformats.org/officeDocument/2006/relationships/image" Target="../media/image752.png"/><Relationship Id="rId25" Type="http://schemas.openxmlformats.org/officeDocument/2006/relationships/image" Target="../media/image760.png"/><Relationship Id="rId33" Type="http://schemas.openxmlformats.org/officeDocument/2006/relationships/image" Target="../media/image768.png"/><Relationship Id="rId38" Type="http://schemas.openxmlformats.org/officeDocument/2006/relationships/image" Target="../media/image773.png"/><Relationship Id="rId2" Type="http://schemas.openxmlformats.org/officeDocument/2006/relationships/image" Target="../media/image737.png"/><Relationship Id="rId16" Type="http://schemas.openxmlformats.org/officeDocument/2006/relationships/image" Target="../media/image751.png"/><Relationship Id="rId20" Type="http://schemas.openxmlformats.org/officeDocument/2006/relationships/image" Target="../media/image755.png"/><Relationship Id="rId29" Type="http://schemas.openxmlformats.org/officeDocument/2006/relationships/image" Target="../media/image764.png"/><Relationship Id="rId41" Type="http://schemas.openxmlformats.org/officeDocument/2006/relationships/image" Target="../media/image7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1.png"/><Relationship Id="rId11" Type="http://schemas.openxmlformats.org/officeDocument/2006/relationships/image" Target="../media/image746.png"/><Relationship Id="rId24" Type="http://schemas.openxmlformats.org/officeDocument/2006/relationships/image" Target="../media/image759.png"/><Relationship Id="rId32" Type="http://schemas.openxmlformats.org/officeDocument/2006/relationships/image" Target="../media/image767.png"/><Relationship Id="rId37" Type="http://schemas.openxmlformats.org/officeDocument/2006/relationships/image" Target="../media/image772.png"/><Relationship Id="rId40" Type="http://schemas.openxmlformats.org/officeDocument/2006/relationships/image" Target="../media/image775.png"/><Relationship Id="rId5" Type="http://schemas.openxmlformats.org/officeDocument/2006/relationships/image" Target="../media/image740.png"/><Relationship Id="rId15" Type="http://schemas.openxmlformats.org/officeDocument/2006/relationships/image" Target="../media/image750.png"/><Relationship Id="rId23" Type="http://schemas.openxmlformats.org/officeDocument/2006/relationships/image" Target="../media/image758.png"/><Relationship Id="rId28" Type="http://schemas.openxmlformats.org/officeDocument/2006/relationships/image" Target="../media/image763.png"/><Relationship Id="rId36" Type="http://schemas.openxmlformats.org/officeDocument/2006/relationships/image" Target="../media/image771.png"/><Relationship Id="rId10" Type="http://schemas.openxmlformats.org/officeDocument/2006/relationships/image" Target="../media/image745.png"/><Relationship Id="rId19" Type="http://schemas.openxmlformats.org/officeDocument/2006/relationships/image" Target="../media/image754.png"/><Relationship Id="rId31" Type="http://schemas.openxmlformats.org/officeDocument/2006/relationships/image" Target="../media/image766.png"/><Relationship Id="rId4" Type="http://schemas.openxmlformats.org/officeDocument/2006/relationships/image" Target="../media/image739.png"/><Relationship Id="rId9" Type="http://schemas.openxmlformats.org/officeDocument/2006/relationships/image" Target="../media/image744.png"/><Relationship Id="rId14" Type="http://schemas.openxmlformats.org/officeDocument/2006/relationships/image" Target="../media/image749.png"/><Relationship Id="rId22" Type="http://schemas.openxmlformats.org/officeDocument/2006/relationships/image" Target="../media/image757.png"/><Relationship Id="rId27" Type="http://schemas.openxmlformats.org/officeDocument/2006/relationships/image" Target="../media/image762.png"/><Relationship Id="rId30" Type="http://schemas.openxmlformats.org/officeDocument/2006/relationships/image" Target="../media/image765.png"/><Relationship Id="rId35" Type="http://schemas.openxmlformats.org/officeDocument/2006/relationships/image" Target="../media/image7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3.png"/><Relationship Id="rId13" Type="http://schemas.openxmlformats.org/officeDocument/2006/relationships/image" Target="../media/image788.png"/><Relationship Id="rId18" Type="http://schemas.openxmlformats.org/officeDocument/2006/relationships/image" Target="../media/image793.png"/><Relationship Id="rId26" Type="http://schemas.openxmlformats.org/officeDocument/2006/relationships/image" Target="../media/image801.png"/><Relationship Id="rId39" Type="http://schemas.openxmlformats.org/officeDocument/2006/relationships/image" Target="../media/image814.png"/><Relationship Id="rId3" Type="http://schemas.openxmlformats.org/officeDocument/2006/relationships/image" Target="../media/image778.png"/><Relationship Id="rId21" Type="http://schemas.openxmlformats.org/officeDocument/2006/relationships/image" Target="../media/image796.png"/><Relationship Id="rId34" Type="http://schemas.openxmlformats.org/officeDocument/2006/relationships/image" Target="../media/image809.png"/><Relationship Id="rId7" Type="http://schemas.openxmlformats.org/officeDocument/2006/relationships/image" Target="../media/image782.png"/><Relationship Id="rId12" Type="http://schemas.openxmlformats.org/officeDocument/2006/relationships/image" Target="../media/image787.png"/><Relationship Id="rId17" Type="http://schemas.openxmlformats.org/officeDocument/2006/relationships/image" Target="../media/image792.png"/><Relationship Id="rId25" Type="http://schemas.openxmlformats.org/officeDocument/2006/relationships/image" Target="../media/image800.png"/><Relationship Id="rId33" Type="http://schemas.openxmlformats.org/officeDocument/2006/relationships/image" Target="../media/image808.png"/><Relationship Id="rId38" Type="http://schemas.openxmlformats.org/officeDocument/2006/relationships/image" Target="../media/image813.png"/><Relationship Id="rId2" Type="http://schemas.openxmlformats.org/officeDocument/2006/relationships/image" Target="../media/image777.png"/><Relationship Id="rId16" Type="http://schemas.openxmlformats.org/officeDocument/2006/relationships/image" Target="../media/image791.png"/><Relationship Id="rId20" Type="http://schemas.openxmlformats.org/officeDocument/2006/relationships/image" Target="../media/image795.png"/><Relationship Id="rId29" Type="http://schemas.openxmlformats.org/officeDocument/2006/relationships/image" Target="../media/image804.png"/><Relationship Id="rId41" Type="http://schemas.openxmlformats.org/officeDocument/2006/relationships/image" Target="../media/image8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1.png"/><Relationship Id="rId11" Type="http://schemas.openxmlformats.org/officeDocument/2006/relationships/image" Target="../media/image786.png"/><Relationship Id="rId24" Type="http://schemas.openxmlformats.org/officeDocument/2006/relationships/image" Target="../media/image799.png"/><Relationship Id="rId32" Type="http://schemas.openxmlformats.org/officeDocument/2006/relationships/image" Target="../media/image807.png"/><Relationship Id="rId37" Type="http://schemas.openxmlformats.org/officeDocument/2006/relationships/image" Target="../media/image812.png"/><Relationship Id="rId40" Type="http://schemas.openxmlformats.org/officeDocument/2006/relationships/image" Target="../media/image815.png"/><Relationship Id="rId5" Type="http://schemas.openxmlformats.org/officeDocument/2006/relationships/image" Target="../media/image780.png"/><Relationship Id="rId15" Type="http://schemas.openxmlformats.org/officeDocument/2006/relationships/image" Target="../media/image790.png"/><Relationship Id="rId23" Type="http://schemas.openxmlformats.org/officeDocument/2006/relationships/image" Target="../media/image798.png"/><Relationship Id="rId28" Type="http://schemas.openxmlformats.org/officeDocument/2006/relationships/image" Target="../media/image803.png"/><Relationship Id="rId36" Type="http://schemas.openxmlformats.org/officeDocument/2006/relationships/image" Target="../media/image811.png"/><Relationship Id="rId10" Type="http://schemas.openxmlformats.org/officeDocument/2006/relationships/image" Target="../media/image785.png"/><Relationship Id="rId19" Type="http://schemas.openxmlformats.org/officeDocument/2006/relationships/image" Target="../media/image794.png"/><Relationship Id="rId31" Type="http://schemas.openxmlformats.org/officeDocument/2006/relationships/image" Target="../media/image806.png"/><Relationship Id="rId4" Type="http://schemas.openxmlformats.org/officeDocument/2006/relationships/image" Target="../media/image779.png"/><Relationship Id="rId9" Type="http://schemas.openxmlformats.org/officeDocument/2006/relationships/image" Target="../media/image784.png"/><Relationship Id="rId14" Type="http://schemas.openxmlformats.org/officeDocument/2006/relationships/image" Target="../media/image789.png"/><Relationship Id="rId22" Type="http://schemas.openxmlformats.org/officeDocument/2006/relationships/image" Target="../media/image797.png"/><Relationship Id="rId27" Type="http://schemas.openxmlformats.org/officeDocument/2006/relationships/image" Target="../media/image802.png"/><Relationship Id="rId30" Type="http://schemas.openxmlformats.org/officeDocument/2006/relationships/image" Target="../media/image805.png"/><Relationship Id="rId35" Type="http://schemas.openxmlformats.org/officeDocument/2006/relationships/image" Target="../media/image8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779.png"/><Relationship Id="rId18" Type="http://schemas.openxmlformats.org/officeDocument/2006/relationships/image" Target="../media/image805.png"/><Relationship Id="rId26" Type="http://schemas.openxmlformats.org/officeDocument/2006/relationships/image" Target="../media/image798.png"/><Relationship Id="rId39" Type="http://schemas.openxmlformats.org/officeDocument/2006/relationships/image" Target="../media/image793.png"/><Relationship Id="rId3" Type="http://schemas.openxmlformats.org/officeDocument/2006/relationships/image" Target="../media/image816.png"/><Relationship Id="rId21" Type="http://schemas.openxmlformats.org/officeDocument/2006/relationships/image" Target="../media/image803.png"/><Relationship Id="rId34" Type="http://schemas.openxmlformats.org/officeDocument/2006/relationships/image" Target="../media/image788.png"/><Relationship Id="rId7" Type="http://schemas.openxmlformats.org/officeDocument/2006/relationships/image" Target="../media/image778.png"/><Relationship Id="rId12" Type="http://schemas.openxmlformats.org/officeDocument/2006/relationships/image" Target="../media/image809.png"/><Relationship Id="rId17" Type="http://schemas.openxmlformats.org/officeDocument/2006/relationships/image" Target="../media/image804.png"/><Relationship Id="rId25" Type="http://schemas.openxmlformats.org/officeDocument/2006/relationships/image" Target="../media/image783.png"/><Relationship Id="rId33" Type="http://schemas.openxmlformats.org/officeDocument/2006/relationships/image" Target="../media/image787.png"/><Relationship Id="rId38" Type="http://schemas.openxmlformats.org/officeDocument/2006/relationships/image" Target="../media/image792.png"/><Relationship Id="rId2" Type="http://schemas.openxmlformats.org/officeDocument/2006/relationships/image" Target="../media/image815.png"/><Relationship Id="rId16" Type="http://schemas.openxmlformats.org/officeDocument/2006/relationships/image" Target="../media/image780.png"/><Relationship Id="rId20" Type="http://schemas.openxmlformats.org/officeDocument/2006/relationships/image" Target="../media/image802.png"/><Relationship Id="rId29" Type="http://schemas.openxmlformats.org/officeDocument/2006/relationships/image" Target="../media/image796.png"/><Relationship Id="rId41" Type="http://schemas.openxmlformats.org/officeDocument/2006/relationships/image" Target="../media/image7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4.png"/><Relationship Id="rId11" Type="http://schemas.openxmlformats.org/officeDocument/2006/relationships/image" Target="../media/image808.png"/><Relationship Id="rId24" Type="http://schemas.openxmlformats.org/officeDocument/2006/relationships/image" Target="../media/image801.png"/><Relationship Id="rId32" Type="http://schemas.openxmlformats.org/officeDocument/2006/relationships/image" Target="../media/image786.png"/><Relationship Id="rId37" Type="http://schemas.openxmlformats.org/officeDocument/2006/relationships/image" Target="../media/image791.png"/><Relationship Id="rId40" Type="http://schemas.openxmlformats.org/officeDocument/2006/relationships/image" Target="../media/image794.png"/><Relationship Id="rId5" Type="http://schemas.openxmlformats.org/officeDocument/2006/relationships/image" Target="../media/image813.png"/><Relationship Id="rId15" Type="http://schemas.openxmlformats.org/officeDocument/2006/relationships/image" Target="../media/image807.png"/><Relationship Id="rId23" Type="http://schemas.openxmlformats.org/officeDocument/2006/relationships/image" Target="../media/image800.png"/><Relationship Id="rId28" Type="http://schemas.openxmlformats.org/officeDocument/2006/relationships/image" Target="../media/image784.png"/><Relationship Id="rId36" Type="http://schemas.openxmlformats.org/officeDocument/2006/relationships/image" Target="../media/image790.png"/><Relationship Id="rId10" Type="http://schemas.openxmlformats.org/officeDocument/2006/relationships/image" Target="../media/image812.png"/><Relationship Id="rId19" Type="http://schemas.openxmlformats.org/officeDocument/2006/relationships/image" Target="../media/image781.png"/><Relationship Id="rId31" Type="http://schemas.openxmlformats.org/officeDocument/2006/relationships/image" Target="../media/image785.png"/><Relationship Id="rId4" Type="http://schemas.openxmlformats.org/officeDocument/2006/relationships/image" Target="../media/image777.png"/><Relationship Id="rId9" Type="http://schemas.openxmlformats.org/officeDocument/2006/relationships/image" Target="../media/image811.png"/><Relationship Id="rId14" Type="http://schemas.openxmlformats.org/officeDocument/2006/relationships/image" Target="../media/image806.png"/><Relationship Id="rId22" Type="http://schemas.openxmlformats.org/officeDocument/2006/relationships/image" Target="../media/image782.png"/><Relationship Id="rId27" Type="http://schemas.openxmlformats.org/officeDocument/2006/relationships/image" Target="../media/image799.png"/><Relationship Id="rId30" Type="http://schemas.openxmlformats.org/officeDocument/2006/relationships/image" Target="../media/image797.png"/><Relationship Id="rId35" Type="http://schemas.openxmlformats.org/officeDocument/2006/relationships/image" Target="../media/image7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3.png"/><Relationship Id="rId13" Type="http://schemas.openxmlformats.org/officeDocument/2006/relationships/image" Target="../media/image828.png"/><Relationship Id="rId18" Type="http://schemas.openxmlformats.org/officeDocument/2006/relationships/image" Target="../media/image833.png"/><Relationship Id="rId26" Type="http://schemas.openxmlformats.org/officeDocument/2006/relationships/image" Target="../media/image841.png"/><Relationship Id="rId39" Type="http://schemas.openxmlformats.org/officeDocument/2006/relationships/image" Target="../media/image854.png"/><Relationship Id="rId3" Type="http://schemas.openxmlformats.org/officeDocument/2006/relationships/image" Target="../media/image818.png"/><Relationship Id="rId21" Type="http://schemas.openxmlformats.org/officeDocument/2006/relationships/image" Target="../media/image836.png"/><Relationship Id="rId34" Type="http://schemas.openxmlformats.org/officeDocument/2006/relationships/image" Target="../media/image849.png"/><Relationship Id="rId7" Type="http://schemas.openxmlformats.org/officeDocument/2006/relationships/image" Target="../media/image822.png"/><Relationship Id="rId12" Type="http://schemas.openxmlformats.org/officeDocument/2006/relationships/image" Target="../media/image827.png"/><Relationship Id="rId17" Type="http://schemas.openxmlformats.org/officeDocument/2006/relationships/image" Target="../media/image832.png"/><Relationship Id="rId25" Type="http://schemas.openxmlformats.org/officeDocument/2006/relationships/image" Target="../media/image840.png"/><Relationship Id="rId33" Type="http://schemas.openxmlformats.org/officeDocument/2006/relationships/image" Target="../media/image848.png"/><Relationship Id="rId38" Type="http://schemas.openxmlformats.org/officeDocument/2006/relationships/image" Target="../media/image853.png"/><Relationship Id="rId2" Type="http://schemas.openxmlformats.org/officeDocument/2006/relationships/image" Target="../media/image817.png"/><Relationship Id="rId16" Type="http://schemas.openxmlformats.org/officeDocument/2006/relationships/image" Target="../media/image831.png"/><Relationship Id="rId20" Type="http://schemas.openxmlformats.org/officeDocument/2006/relationships/image" Target="../media/image835.png"/><Relationship Id="rId29" Type="http://schemas.openxmlformats.org/officeDocument/2006/relationships/image" Target="../media/image844.png"/><Relationship Id="rId41" Type="http://schemas.openxmlformats.org/officeDocument/2006/relationships/image" Target="../media/image8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1.png"/><Relationship Id="rId11" Type="http://schemas.openxmlformats.org/officeDocument/2006/relationships/image" Target="../media/image826.png"/><Relationship Id="rId24" Type="http://schemas.openxmlformats.org/officeDocument/2006/relationships/image" Target="../media/image839.png"/><Relationship Id="rId32" Type="http://schemas.openxmlformats.org/officeDocument/2006/relationships/image" Target="../media/image847.png"/><Relationship Id="rId37" Type="http://schemas.openxmlformats.org/officeDocument/2006/relationships/image" Target="../media/image852.png"/><Relationship Id="rId40" Type="http://schemas.openxmlformats.org/officeDocument/2006/relationships/image" Target="../media/image855.png"/><Relationship Id="rId5" Type="http://schemas.openxmlformats.org/officeDocument/2006/relationships/image" Target="../media/image820.png"/><Relationship Id="rId15" Type="http://schemas.openxmlformats.org/officeDocument/2006/relationships/image" Target="../media/image830.png"/><Relationship Id="rId23" Type="http://schemas.openxmlformats.org/officeDocument/2006/relationships/image" Target="../media/image838.png"/><Relationship Id="rId28" Type="http://schemas.openxmlformats.org/officeDocument/2006/relationships/image" Target="../media/image843.png"/><Relationship Id="rId36" Type="http://schemas.openxmlformats.org/officeDocument/2006/relationships/image" Target="../media/image851.png"/><Relationship Id="rId10" Type="http://schemas.openxmlformats.org/officeDocument/2006/relationships/image" Target="../media/image825.png"/><Relationship Id="rId19" Type="http://schemas.openxmlformats.org/officeDocument/2006/relationships/image" Target="../media/image834.png"/><Relationship Id="rId31" Type="http://schemas.openxmlformats.org/officeDocument/2006/relationships/image" Target="../media/image846.png"/><Relationship Id="rId4" Type="http://schemas.openxmlformats.org/officeDocument/2006/relationships/image" Target="../media/image819.png"/><Relationship Id="rId9" Type="http://schemas.openxmlformats.org/officeDocument/2006/relationships/image" Target="../media/image824.png"/><Relationship Id="rId14" Type="http://schemas.openxmlformats.org/officeDocument/2006/relationships/image" Target="../media/image829.png"/><Relationship Id="rId22" Type="http://schemas.openxmlformats.org/officeDocument/2006/relationships/image" Target="../media/image837.png"/><Relationship Id="rId27" Type="http://schemas.openxmlformats.org/officeDocument/2006/relationships/image" Target="../media/image842.png"/><Relationship Id="rId30" Type="http://schemas.openxmlformats.org/officeDocument/2006/relationships/image" Target="../media/image845.png"/><Relationship Id="rId35" Type="http://schemas.openxmlformats.org/officeDocument/2006/relationships/image" Target="../media/image8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3.png"/><Relationship Id="rId13" Type="http://schemas.openxmlformats.org/officeDocument/2006/relationships/image" Target="../media/image868.png"/><Relationship Id="rId18" Type="http://schemas.openxmlformats.org/officeDocument/2006/relationships/image" Target="../media/image873.png"/><Relationship Id="rId26" Type="http://schemas.openxmlformats.org/officeDocument/2006/relationships/image" Target="../media/image881.png"/><Relationship Id="rId39" Type="http://schemas.openxmlformats.org/officeDocument/2006/relationships/image" Target="../media/image894.png"/><Relationship Id="rId3" Type="http://schemas.openxmlformats.org/officeDocument/2006/relationships/image" Target="../media/image858.png"/><Relationship Id="rId21" Type="http://schemas.openxmlformats.org/officeDocument/2006/relationships/image" Target="../media/image876.png"/><Relationship Id="rId34" Type="http://schemas.openxmlformats.org/officeDocument/2006/relationships/image" Target="../media/image889.png"/><Relationship Id="rId7" Type="http://schemas.openxmlformats.org/officeDocument/2006/relationships/image" Target="../media/image862.png"/><Relationship Id="rId12" Type="http://schemas.openxmlformats.org/officeDocument/2006/relationships/image" Target="../media/image867.png"/><Relationship Id="rId17" Type="http://schemas.openxmlformats.org/officeDocument/2006/relationships/image" Target="../media/image872.png"/><Relationship Id="rId25" Type="http://schemas.openxmlformats.org/officeDocument/2006/relationships/image" Target="../media/image880.png"/><Relationship Id="rId33" Type="http://schemas.openxmlformats.org/officeDocument/2006/relationships/image" Target="../media/image888.png"/><Relationship Id="rId38" Type="http://schemas.openxmlformats.org/officeDocument/2006/relationships/image" Target="../media/image893.png"/><Relationship Id="rId2" Type="http://schemas.openxmlformats.org/officeDocument/2006/relationships/image" Target="../media/image857.png"/><Relationship Id="rId16" Type="http://schemas.openxmlformats.org/officeDocument/2006/relationships/image" Target="../media/image871.png"/><Relationship Id="rId20" Type="http://schemas.openxmlformats.org/officeDocument/2006/relationships/image" Target="../media/image875.png"/><Relationship Id="rId29" Type="http://schemas.openxmlformats.org/officeDocument/2006/relationships/image" Target="../media/image884.png"/><Relationship Id="rId41" Type="http://schemas.openxmlformats.org/officeDocument/2006/relationships/image" Target="../media/image8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1.png"/><Relationship Id="rId11" Type="http://schemas.openxmlformats.org/officeDocument/2006/relationships/image" Target="../media/image866.png"/><Relationship Id="rId24" Type="http://schemas.openxmlformats.org/officeDocument/2006/relationships/image" Target="../media/image879.png"/><Relationship Id="rId32" Type="http://schemas.openxmlformats.org/officeDocument/2006/relationships/image" Target="../media/image887.png"/><Relationship Id="rId37" Type="http://schemas.openxmlformats.org/officeDocument/2006/relationships/image" Target="../media/image892.png"/><Relationship Id="rId40" Type="http://schemas.openxmlformats.org/officeDocument/2006/relationships/image" Target="../media/image895.png"/><Relationship Id="rId5" Type="http://schemas.openxmlformats.org/officeDocument/2006/relationships/image" Target="../media/image860.png"/><Relationship Id="rId15" Type="http://schemas.openxmlformats.org/officeDocument/2006/relationships/image" Target="../media/image870.png"/><Relationship Id="rId23" Type="http://schemas.openxmlformats.org/officeDocument/2006/relationships/image" Target="../media/image878.png"/><Relationship Id="rId28" Type="http://schemas.openxmlformats.org/officeDocument/2006/relationships/image" Target="../media/image883.png"/><Relationship Id="rId36" Type="http://schemas.openxmlformats.org/officeDocument/2006/relationships/image" Target="../media/image891.png"/><Relationship Id="rId10" Type="http://schemas.openxmlformats.org/officeDocument/2006/relationships/image" Target="../media/image865.png"/><Relationship Id="rId19" Type="http://schemas.openxmlformats.org/officeDocument/2006/relationships/image" Target="../media/image874.png"/><Relationship Id="rId31" Type="http://schemas.openxmlformats.org/officeDocument/2006/relationships/image" Target="../media/image886.png"/><Relationship Id="rId4" Type="http://schemas.openxmlformats.org/officeDocument/2006/relationships/image" Target="../media/image859.png"/><Relationship Id="rId9" Type="http://schemas.openxmlformats.org/officeDocument/2006/relationships/image" Target="../media/image864.png"/><Relationship Id="rId14" Type="http://schemas.openxmlformats.org/officeDocument/2006/relationships/image" Target="../media/image869.png"/><Relationship Id="rId22" Type="http://schemas.openxmlformats.org/officeDocument/2006/relationships/image" Target="../media/image877.png"/><Relationship Id="rId27" Type="http://schemas.openxmlformats.org/officeDocument/2006/relationships/image" Target="../media/image882.png"/><Relationship Id="rId30" Type="http://schemas.openxmlformats.org/officeDocument/2006/relationships/image" Target="../media/image885.png"/><Relationship Id="rId35" Type="http://schemas.openxmlformats.org/officeDocument/2006/relationships/image" Target="../media/image8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3.png"/><Relationship Id="rId13" Type="http://schemas.openxmlformats.org/officeDocument/2006/relationships/image" Target="../media/image908.png"/><Relationship Id="rId18" Type="http://schemas.openxmlformats.org/officeDocument/2006/relationships/image" Target="../media/image913.png"/><Relationship Id="rId26" Type="http://schemas.openxmlformats.org/officeDocument/2006/relationships/image" Target="../media/image921.png"/><Relationship Id="rId39" Type="http://schemas.openxmlformats.org/officeDocument/2006/relationships/image" Target="../media/image934.png"/><Relationship Id="rId3" Type="http://schemas.openxmlformats.org/officeDocument/2006/relationships/image" Target="../media/image898.png"/><Relationship Id="rId21" Type="http://schemas.openxmlformats.org/officeDocument/2006/relationships/image" Target="../media/image916.png"/><Relationship Id="rId34" Type="http://schemas.openxmlformats.org/officeDocument/2006/relationships/image" Target="../media/image929.png"/><Relationship Id="rId7" Type="http://schemas.openxmlformats.org/officeDocument/2006/relationships/image" Target="../media/image902.png"/><Relationship Id="rId12" Type="http://schemas.openxmlformats.org/officeDocument/2006/relationships/image" Target="../media/image907.png"/><Relationship Id="rId17" Type="http://schemas.openxmlformats.org/officeDocument/2006/relationships/image" Target="../media/image912.png"/><Relationship Id="rId25" Type="http://schemas.openxmlformats.org/officeDocument/2006/relationships/image" Target="../media/image920.png"/><Relationship Id="rId33" Type="http://schemas.openxmlformats.org/officeDocument/2006/relationships/image" Target="../media/image928.png"/><Relationship Id="rId38" Type="http://schemas.openxmlformats.org/officeDocument/2006/relationships/image" Target="../media/image933.png"/><Relationship Id="rId2" Type="http://schemas.openxmlformats.org/officeDocument/2006/relationships/image" Target="../media/image897.png"/><Relationship Id="rId16" Type="http://schemas.openxmlformats.org/officeDocument/2006/relationships/image" Target="../media/image911.png"/><Relationship Id="rId20" Type="http://schemas.openxmlformats.org/officeDocument/2006/relationships/image" Target="../media/image915.png"/><Relationship Id="rId29" Type="http://schemas.openxmlformats.org/officeDocument/2006/relationships/image" Target="../media/image924.png"/><Relationship Id="rId41" Type="http://schemas.openxmlformats.org/officeDocument/2006/relationships/image" Target="../media/image9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1.png"/><Relationship Id="rId11" Type="http://schemas.openxmlformats.org/officeDocument/2006/relationships/image" Target="../media/image906.png"/><Relationship Id="rId24" Type="http://schemas.openxmlformats.org/officeDocument/2006/relationships/image" Target="../media/image919.png"/><Relationship Id="rId32" Type="http://schemas.openxmlformats.org/officeDocument/2006/relationships/image" Target="../media/image927.png"/><Relationship Id="rId37" Type="http://schemas.openxmlformats.org/officeDocument/2006/relationships/image" Target="../media/image932.png"/><Relationship Id="rId40" Type="http://schemas.openxmlformats.org/officeDocument/2006/relationships/image" Target="../media/image935.png"/><Relationship Id="rId5" Type="http://schemas.openxmlformats.org/officeDocument/2006/relationships/image" Target="../media/image900.png"/><Relationship Id="rId15" Type="http://schemas.openxmlformats.org/officeDocument/2006/relationships/image" Target="../media/image910.png"/><Relationship Id="rId23" Type="http://schemas.openxmlformats.org/officeDocument/2006/relationships/image" Target="../media/image918.png"/><Relationship Id="rId28" Type="http://schemas.openxmlformats.org/officeDocument/2006/relationships/image" Target="../media/image923.png"/><Relationship Id="rId36" Type="http://schemas.openxmlformats.org/officeDocument/2006/relationships/image" Target="../media/image931.png"/><Relationship Id="rId10" Type="http://schemas.openxmlformats.org/officeDocument/2006/relationships/image" Target="../media/image905.png"/><Relationship Id="rId19" Type="http://schemas.openxmlformats.org/officeDocument/2006/relationships/image" Target="../media/image914.png"/><Relationship Id="rId31" Type="http://schemas.openxmlformats.org/officeDocument/2006/relationships/image" Target="../media/image926.png"/><Relationship Id="rId4" Type="http://schemas.openxmlformats.org/officeDocument/2006/relationships/image" Target="../media/image899.png"/><Relationship Id="rId9" Type="http://schemas.openxmlformats.org/officeDocument/2006/relationships/image" Target="../media/image904.png"/><Relationship Id="rId14" Type="http://schemas.openxmlformats.org/officeDocument/2006/relationships/image" Target="../media/image909.png"/><Relationship Id="rId22" Type="http://schemas.openxmlformats.org/officeDocument/2006/relationships/image" Target="../media/image917.png"/><Relationship Id="rId27" Type="http://schemas.openxmlformats.org/officeDocument/2006/relationships/image" Target="../media/image922.png"/><Relationship Id="rId30" Type="http://schemas.openxmlformats.org/officeDocument/2006/relationships/image" Target="../media/image925.png"/><Relationship Id="rId35" Type="http://schemas.openxmlformats.org/officeDocument/2006/relationships/image" Target="../media/image9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3.png"/><Relationship Id="rId13" Type="http://schemas.openxmlformats.org/officeDocument/2006/relationships/image" Target="../media/image948.png"/><Relationship Id="rId18" Type="http://schemas.openxmlformats.org/officeDocument/2006/relationships/image" Target="../media/image953.png"/><Relationship Id="rId26" Type="http://schemas.openxmlformats.org/officeDocument/2006/relationships/image" Target="../media/image961.png"/><Relationship Id="rId39" Type="http://schemas.openxmlformats.org/officeDocument/2006/relationships/image" Target="../media/image974.png"/><Relationship Id="rId3" Type="http://schemas.openxmlformats.org/officeDocument/2006/relationships/image" Target="../media/image938.png"/><Relationship Id="rId21" Type="http://schemas.openxmlformats.org/officeDocument/2006/relationships/image" Target="../media/image956.png"/><Relationship Id="rId34" Type="http://schemas.openxmlformats.org/officeDocument/2006/relationships/image" Target="../media/image969.png"/><Relationship Id="rId7" Type="http://schemas.openxmlformats.org/officeDocument/2006/relationships/image" Target="../media/image942.png"/><Relationship Id="rId12" Type="http://schemas.openxmlformats.org/officeDocument/2006/relationships/image" Target="../media/image947.png"/><Relationship Id="rId17" Type="http://schemas.openxmlformats.org/officeDocument/2006/relationships/image" Target="../media/image952.png"/><Relationship Id="rId25" Type="http://schemas.openxmlformats.org/officeDocument/2006/relationships/image" Target="../media/image960.png"/><Relationship Id="rId33" Type="http://schemas.openxmlformats.org/officeDocument/2006/relationships/image" Target="../media/image968.png"/><Relationship Id="rId38" Type="http://schemas.openxmlformats.org/officeDocument/2006/relationships/image" Target="../media/image973.png"/><Relationship Id="rId2" Type="http://schemas.openxmlformats.org/officeDocument/2006/relationships/image" Target="../media/image937.png"/><Relationship Id="rId16" Type="http://schemas.openxmlformats.org/officeDocument/2006/relationships/image" Target="../media/image951.png"/><Relationship Id="rId20" Type="http://schemas.openxmlformats.org/officeDocument/2006/relationships/image" Target="../media/image955.png"/><Relationship Id="rId29" Type="http://schemas.openxmlformats.org/officeDocument/2006/relationships/image" Target="../media/image964.png"/><Relationship Id="rId41" Type="http://schemas.openxmlformats.org/officeDocument/2006/relationships/image" Target="../media/image9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1.png"/><Relationship Id="rId11" Type="http://schemas.openxmlformats.org/officeDocument/2006/relationships/image" Target="../media/image946.png"/><Relationship Id="rId24" Type="http://schemas.openxmlformats.org/officeDocument/2006/relationships/image" Target="../media/image959.png"/><Relationship Id="rId32" Type="http://schemas.openxmlformats.org/officeDocument/2006/relationships/image" Target="../media/image967.png"/><Relationship Id="rId37" Type="http://schemas.openxmlformats.org/officeDocument/2006/relationships/image" Target="../media/image972.png"/><Relationship Id="rId40" Type="http://schemas.openxmlformats.org/officeDocument/2006/relationships/image" Target="../media/image975.png"/><Relationship Id="rId5" Type="http://schemas.openxmlformats.org/officeDocument/2006/relationships/image" Target="../media/image940.png"/><Relationship Id="rId15" Type="http://schemas.openxmlformats.org/officeDocument/2006/relationships/image" Target="../media/image950.png"/><Relationship Id="rId23" Type="http://schemas.openxmlformats.org/officeDocument/2006/relationships/image" Target="../media/image958.png"/><Relationship Id="rId28" Type="http://schemas.openxmlformats.org/officeDocument/2006/relationships/image" Target="../media/image963.png"/><Relationship Id="rId36" Type="http://schemas.openxmlformats.org/officeDocument/2006/relationships/image" Target="../media/image971.png"/><Relationship Id="rId10" Type="http://schemas.openxmlformats.org/officeDocument/2006/relationships/image" Target="../media/image945.png"/><Relationship Id="rId19" Type="http://schemas.openxmlformats.org/officeDocument/2006/relationships/image" Target="../media/image954.png"/><Relationship Id="rId31" Type="http://schemas.openxmlformats.org/officeDocument/2006/relationships/image" Target="../media/image966.png"/><Relationship Id="rId4" Type="http://schemas.openxmlformats.org/officeDocument/2006/relationships/image" Target="../media/image939.png"/><Relationship Id="rId9" Type="http://schemas.openxmlformats.org/officeDocument/2006/relationships/image" Target="../media/image944.png"/><Relationship Id="rId14" Type="http://schemas.openxmlformats.org/officeDocument/2006/relationships/image" Target="../media/image949.png"/><Relationship Id="rId22" Type="http://schemas.openxmlformats.org/officeDocument/2006/relationships/image" Target="../media/image957.png"/><Relationship Id="rId27" Type="http://schemas.openxmlformats.org/officeDocument/2006/relationships/image" Target="../media/image962.png"/><Relationship Id="rId30" Type="http://schemas.openxmlformats.org/officeDocument/2006/relationships/image" Target="../media/image965.png"/><Relationship Id="rId35" Type="http://schemas.openxmlformats.org/officeDocument/2006/relationships/image" Target="../media/image9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8.png"/><Relationship Id="rId2" Type="http://schemas.openxmlformats.org/officeDocument/2006/relationships/image" Target="../media/image97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0.png"/><Relationship Id="rId4" Type="http://schemas.openxmlformats.org/officeDocument/2006/relationships/image" Target="../media/image9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7.png"/><Relationship Id="rId13" Type="http://schemas.openxmlformats.org/officeDocument/2006/relationships/image" Target="../media/image992.png"/><Relationship Id="rId18" Type="http://schemas.openxmlformats.org/officeDocument/2006/relationships/image" Target="../media/image997.png"/><Relationship Id="rId26" Type="http://schemas.openxmlformats.org/officeDocument/2006/relationships/image" Target="../media/image1005.png"/><Relationship Id="rId3" Type="http://schemas.openxmlformats.org/officeDocument/2006/relationships/image" Target="../media/image982.png"/><Relationship Id="rId21" Type="http://schemas.openxmlformats.org/officeDocument/2006/relationships/image" Target="../media/image1000.png"/><Relationship Id="rId7" Type="http://schemas.openxmlformats.org/officeDocument/2006/relationships/image" Target="../media/image986.png"/><Relationship Id="rId12" Type="http://schemas.openxmlformats.org/officeDocument/2006/relationships/image" Target="../media/image991.png"/><Relationship Id="rId17" Type="http://schemas.openxmlformats.org/officeDocument/2006/relationships/image" Target="../media/image996.png"/><Relationship Id="rId25" Type="http://schemas.openxmlformats.org/officeDocument/2006/relationships/image" Target="../media/image1004.png"/><Relationship Id="rId2" Type="http://schemas.openxmlformats.org/officeDocument/2006/relationships/image" Target="../media/image981.png"/><Relationship Id="rId16" Type="http://schemas.openxmlformats.org/officeDocument/2006/relationships/image" Target="../media/image995.png"/><Relationship Id="rId20" Type="http://schemas.openxmlformats.org/officeDocument/2006/relationships/image" Target="../media/image999.png"/><Relationship Id="rId29" Type="http://schemas.openxmlformats.org/officeDocument/2006/relationships/image" Target="../media/image10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5.png"/><Relationship Id="rId11" Type="http://schemas.openxmlformats.org/officeDocument/2006/relationships/image" Target="../media/image990.png"/><Relationship Id="rId24" Type="http://schemas.openxmlformats.org/officeDocument/2006/relationships/image" Target="../media/image1003.png"/><Relationship Id="rId5" Type="http://schemas.openxmlformats.org/officeDocument/2006/relationships/image" Target="../media/image984.png"/><Relationship Id="rId15" Type="http://schemas.openxmlformats.org/officeDocument/2006/relationships/image" Target="../media/image994.png"/><Relationship Id="rId23" Type="http://schemas.openxmlformats.org/officeDocument/2006/relationships/image" Target="../media/image1002.png"/><Relationship Id="rId28" Type="http://schemas.openxmlformats.org/officeDocument/2006/relationships/image" Target="../media/image1007.png"/><Relationship Id="rId10" Type="http://schemas.openxmlformats.org/officeDocument/2006/relationships/image" Target="../media/image989.png"/><Relationship Id="rId19" Type="http://schemas.openxmlformats.org/officeDocument/2006/relationships/image" Target="../media/image998.png"/><Relationship Id="rId4" Type="http://schemas.openxmlformats.org/officeDocument/2006/relationships/image" Target="../media/image983.png"/><Relationship Id="rId9" Type="http://schemas.openxmlformats.org/officeDocument/2006/relationships/image" Target="../media/image988.png"/><Relationship Id="rId14" Type="http://schemas.openxmlformats.org/officeDocument/2006/relationships/image" Target="../media/image993.png"/><Relationship Id="rId22" Type="http://schemas.openxmlformats.org/officeDocument/2006/relationships/image" Target="../media/image1001.png"/><Relationship Id="rId27" Type="http://schemas.openxmlformats.org/officeDocument/2006/relationships/image" Target="../media/image1006.png"/><Relationship Id="rId30" Type="http://schemas.openxmlformats.org/officeDocument/2006/relationships/image" Target="../media/image100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6.png"/><Relationship Id="rId13" Type="http://schemas.openxmlformats.org/officeDocument/2006/relationships/image" Target="../media/image1021.png"/><Relationship Id="rId18" Type="http://schemas.openxmlformats.org/officeDocument/2006/relationships/image" Target="../media/image1026.png"/><Relationship Id="rId26" Type="http://schemas.openxmlformats.org/officeDocument/2006/relationships/image" Target="../media/image1034.png"/><Relationship Id="rId3" Type="http://schemas.openxmlformats.org/officeDocument/2006/relationships/image" Target="../media/image1011.png"/><Relationship Id="rId21" Type="http://schemas.openxmlformats.org/officeDocument/2006/relationships/image" Target="../media/image1029.png"/><Relationship Id="rId7" Type="http://schemas.openxmlformats.org/officeDocument/2006/relationships/image" Target="../media/image1015.png"/><Relationship Id="rId12" Type="http://schemas.openxmlformats.org/officeDocument/2006/relationships/image" Target="../media/image1020.png"/><Relationship Id="rId17" Type="http://schemas.openxmlformats.org/officeDocument/2006/relationships/image" Target="../media/image1025.png"/><Relationship Id="rId25" Type="http://schemas.openxmlformats.org/officeDocument/2006/relationships/image" Target="../media/image1033.png"/><Relationship Id="rId2" Type="http://schemas.openxmlformats.org/officeDocument/2006/relationships/image" Target="../media/image1010.png"/><Relationship Id="rId16" Type="http://schemas.openxmlformats.org/officeDocument/2006/relationships/image" Target="../media/image1024.png"/><Relationship Id="rId20" Type="http://schemas.openxmlformats.org/officeDocument/2006/relationships/image" Target="../media/image1028.png"/><Relationship Id="rId29" Type="http://schemas.openxmlformats.org/officeDocument/2006/relationships/image" Target="../media/image10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4.png"/><Relationship Id="rId11" Type="http://schemas.openxmlformats.org/officeDocument/2006/relationships/image" Target="../media/image1019.png"/><Relationship Id="rId24" Type="http://schemas.openxmlformats.org/officeDocument/2006/relationships/image" Target="../media/image1032.png"/><Relationship Id="rId5" Type="http://schemas.openxmlformats.org/officeDocument/2006/relationships/image" Target="../media/image1013.png"/><Relationship Id="rId15" Type="http://schemas.openxmlformats.org/officeDocument/2006/relationships/image" Target="../media/image1023.png"/><Relationship Id="rId23" Type="http://schemas.openxmlformats.org/officeDocument/2006/relationships/image" Target="../media/image1031.png"/><Relationship Id="rId28" Type="http://schemas.openxmlformats.org/officeDocument/2006/relationships/image" Target="../media/image1036.png"/><Relationship Id="rId10" Type="http://schemas.openxmlformats.org/officeDocument/2006/relationships/image" Target="../media/image1018.png"/><Relationship Id="rId19" Type="http://schemas.openxmlformats.org/officeDocument/2006/relationships/image" Target="../media/image1027.png"/><Relationship Id="rId4" Type="http://schemas.openxmlformats.org/officeDocument/2006/relationships/image" Target="../media/image1012.png"/><Relationship Id="rId9" Type="http://schemas.openxmlformats.org/officeDocument/2006/relationships/image" Target="../media/image1017.png"/><Relationship Id="rId14" Type="http://schemas.openxmlformats.org/officeDocument/2006/relationships/image" Target="../media/image1022.png"/><Relationship Id="rId22" Type="http://schemas.openxmlformats.org/officeDocument/2006/relationships/image" Target="../media/image1030.png"/><Relationship Id="rId27" Type="http://schemas.openxmlformats.org/officeDocument/2006/relationships/image" Target="../media/image1035.png"/><Relationship Id="rId30" Type="http://schemas.openxmlformats.org/officeDocument/2006/relationships/image" Target="../media/image10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5.png"/><Relationship Id="rId13" Type="http://schemas.openxmlformats.org/officeDocument/2006/relationships/image" Target="../media/image1050.png"/><Relationship Id="rId18" Type="http://schemas.openxmlformats.org/officeDocument/2006/relationships/image" Target="../media/image1055.png"/><Relationship Id="rId26" Type="http://schemas.openxmlformats.org/officeDocument/2006/relationships/image" Target="../media/image1063.png"/><Relationship Id="rId3" Type="http://schemas.openxmlformats.org/officeDocument/2006/relationships/image" Target="../media/image1040.png"/><Relationship Id="rId21" Type="http://schemas.openxmlformats.org/officeDocument/2006/relationships/image" Target="../media/image1058.png"/><Relationship Id="rId7" Type="http://schemas.openxmlformats.org/officeDocument/2006/relationships/image" Target="../media/image1044.png"/><Relationship Id="rId12" Type="http://schemas.openxmlformats.org/officeDocument/2006/relationships/image" Target="../media/image1049.png"/><Relationship Id="rId17" Type="http://schemas.openxmlformats.org/officeDocument/2006/relationships/image" Target="../media/image1054.png"/><Relationship Id="rId25" Type="http://schemas.openxmlformats.org/officeDocument/2006/relationships/image" Target="../media/image1062.png"/><Relationship Id="rId2" Type="http://schemas.openxmlformats.org/officeDocument/2006/relationships/image" Target="../media/image1039.png"/><Relationship Id="rId16" Type="http://schemas.openxmlformats.org/officeDocument/2006/relationships/image" Target="../media/image1053.png"/><Relationship Id="rId20" Type="http://schemas.openxmlformats.org/officeDocument/2006/relationships/image" Target="../media/image1057.png"/><Relationship Id="rId29" Type="http://schemas.openxmlformats.org/officeDocument/2006/relationships/image" Target="../media/image10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3.png"/><Relationship Id="rId11" Type="http://schemas.openxmlformats.org/officeDocument/2006/relationships/image" Target="../media/image1048.png"/><Relationship Id="rId24" Type="http://schemas.openxmlformats.org/officeDocument/2006/relationships/image" Target="../media/image1061.png"/><Relationship Id="rId5" Type="http://schemas.openxmlformats.org/officeDocument/2006/relationships/image" Target="../media/image1042.png"/><Relationship Id="rId15" Type="http://schemas.openxmlformats.org/officeDocument/2006/relationships/image" Target="../media/image1052.png"/><Relationship Id="rId23" Type="http://schemas.openxmlformats.org/officeDocument/2006/relationships/image" Target="../media/image1060.png"/><Relationship Id="rId28" Type="http://schemas.openxmlformats.org/officeDocument/2006/relationships/image" Target="../media/image1065.png"/><Relationship Id="rId10" Type="http://schemas.openxmlformats.org/officeDocument/2006/relationships/image" Target="../media/image1047.png"/><Relationship Id="rId19" Type="http://schemas.openxmlformats.org/officeDocument/2006/relationships/image" Target="../media/image1056.png"/><Relationship Id="rId4" Type="http://schemas.openxmlformats.org/officeDocument/2006/relationships/image" Target="../media/image1041.png"/><Relationship Id="rId9" Type="http://schemas.openxmlformats.org/officeDocument/2006/relationships/image" Target="../media/image1046.png"/><Relationship Id="rId14" Type="http://schemas.openxmlformats.org/officeDocument/2006/relationships/image" Target="../media/image1051.png"/><Relationship Id="rId22" Type="http://schemas.openxmlformats.org/officeDocument/2006/relationships/image" Target="../media/image1059.png"/><Relationship Id="rId27" Type="http://schemas.openxmlformats.org/officeDocument/2006/relationships/image" Target="../media/image1064.png"/><Relationship Id="rId30" Type="http://schemas.openxmlformats.org/officeDocument/2006/relationships/image" Target="../media/image106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4.png"/><Relationship Id="rId13" Type="http://schemas.openxmlformats.org/officeDocument/2006/relationships/image" Target="../media/image1079.png"/><Relationship Id="rId18" Type="http://schemas.openxmlformats.org/officeDocument/2006/relationships/image" Target="../media/image1084.png"/><Relationship Id="rId26" Type="http://schemas.openxmlformats.org/officeDocument/2006/relationships/image" Target="../media/image1092.png"/><Relationship Id="rId3" Type="http://schemas.openxmlformats.org/officeDocument/2006/relationships/image" Target="../media/image1069.png"/><Relationship Id="rId21" Type="http://schemas.openxmlformats.org/officeDocument/2006/relationships/image" Target="../media/image1087.png"/><Relationship Id="rId7" Type="http://schemas.openxmlformats.org/officeDocument/2006/relationships/image" Target="../media/image1073.png"/><Relationship Id="rId12" Type="http://schemas.openxmlformats.org/officeDocument/2006/relationships/image" Target="../media/image1078.png"/><Relationship Id="rId17" Type="http://schemas.openxmlformats.org/officeDocument/2006/relationships/image" Target="../media/image1083.png"/><Relationship Id="rId25" Type="http://schemas.openxmlformats.org/officeDocument/2006/relationships/image" Target="../media/image1091.png"/><Relationship Id="rId2" Type="http://schemas.openxmlformats.org/officeDocument/2006/relationships/image" Target="../media/image1068.png"/><Relationship Id="rId16" Type="http://schemas.openxmlformats.org/officeDocument/2006/relationships/image" Target="../media/image1082.png"/><Relationship Id="rId20" Type="http://schemas.openxmlformats.org/officeDocument/2006/relationships/image" Target="../media/image1086.png"/><Relationship Id="rId29" Type="http://schemas.openxmlformats.org/officeDocument/2006/relationships/image" Target="../media/image10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2.png"/><Relationship Id="rId11" Type="http://schemas.openxmlformats.org/officeDocument/2006/relationships/image" Target="../media/image1077.png"/><Relationship Id="rId24" Type="http://schemas.openxmlformats.org/officeDocument/2006/relationships/image" Target="../media/image1090.png"/><Relationship Id="rId5" Type="http://schemas.openxmlformats.org/officeDocument/2006/relationships/image" Target="../media/image1071.png"/><Relationship Id="rId15" Type="http://schemas.openxmlformats.org/officeDocument/2006/relationships/image" Target="../media/image1081.png"/><Relationship Id="rId23" Type="http://schemas.openxmlformats.org/officeDocument/2006/relationships/image" Target="../media/image1089.png"/><Relationship Id="rId28" Type="http://schemas.openxmlformats.org/officeDocument/2006/relationships/image" Target="../media/image1094.png"/><Relationship Id="rId10" Type="http://schemas.openxmlformats.org/officeDocument/2006/relationships/image" Target="../media/image1076.png"/><Relationship Id="rId19" Type="http://schemas.openxmlformats.org/officeDocument/2006/relationships/image" Target="../media/image1085.png"/><Relationship Id="rId4" Type="http://schemas.openxmlformats.org/officeDocument/2006/relationships/image" Target="../media/image1070.png"/><Relationship Id="rId9" Type="http://schemas.openxmlformats.org/officeDocument/2006/relationships/image" Target="../media/image1075.png"/><Relationship Id="rId14" Type="http://schemas.openxmlformats.org/officeDocument/2006/relationships/image" Target="../media/image1080.png"/><Relationship Id="rId22" Type="http://schemas.openxmlformats.org/officeDocument/2006/relationships/image" Target="../media/image1088.png"/><Relationship Id="rId27" Type="http://schemas.openxmlformats.org/officeDocument/2006/relationships/image" Target="../media/image1093.png"/><Relationship Id="rId30" Type="http://schemas.openxmlformats.org/officeDocument/2006/relationships/image" Target="../media/image109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3.png"/><Relationship Id="rId13" Type="http://schemas.openxmlformats.org/officeDocument/2006/relationships/image" Target="../media/image1108.png"/><Relationship Id="rId18" Type="http://schemas.openxmlformats.org/officeDocument/2006/relationships/image" Target="../media/image1113.png"/><Relationship Id="rId26" Type="http://schemas.openxmlformats.org/officeDocument/2006/relationships/image" Target="../media/image1121.png"/><Relationship Id="rId3" Type="http://schemas.openxmlformats.org/officeDocument/2006/relationships/image" Target="../media/image1098.png"/><Relationship Id="rId21" Type="http://schemas.openxmlformats.org/officeDocument/2006/relationships/image" Target="../media/image1116.png"/><Relationship Id="rId7" Type="http://schemas.openxmlformats.org/officeDocument/2006/relationships/image" Target="../media/image1102.png"/><Relationship Id="rId12" Type="http://schemas.openxmlformats.org/officeDocument/2006/relationships/image" Target="../media/image1107.png"/><Relationship Id="rId17" Type="http://schemas.openxmlformats.org/officeDocument/2006/relationships/image" Target="../media/image1112.png"/><Relationship Id="rId25" Type="http://schemas.openxmlformats.org/officeDocument/2006/relationships/image" Target="../media/image1120.png"/><Relationship Id="rId2" Type="http://schemas.openxmlformats.org/officeDocument/2006/relationships/image" Target="../media/image1097.png"/><Relationship Id="rId16" Type="http://schemas.openxmlformats.org/officeDocument/2006/relationships/image" Target="../media/image1111.png"/><Relationship Id="rId20" Type="http://schemas.openxmlformats.org/officeDocument/2006/relationships/image" Target="../media/image1115.png"/><Relationship Id="rId29" Type="http://schemas.openxmlformats.org/officeDocument/2006/relationships/image" Target="../media/image11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1.png"/><Relationship Id="rId11" Type="http://schemas.openxmlformats.org/officeDocument/2006/relationships/image" Target="../media/image1106.png"/><Relationship Id="rId24" Type="http://schemas.openxmlformats.org/officeDocument/2006/relationships/image" Target="../media/image1119.png"/><Relationship Id="rId5" Type="http://schemas.openxmlformats.org/officeDocument/2006/relationships/image" Target="../media/image1100.png"/><Relationship Id="rId15" Type="http://schemas.openxmlformats.org/officeDocument/2006/relationships/image" Target="../media/image1110.png"/><Relationship Id="rId23" Type="http://schemas.openxmlformats.org/officeDocument/2006/relationships/image" Target="../media/image1118.png"/><Relationship Id="rId28" Type="http://schemas.openxmlformats.org/officeDocument/2006/relationships/image" Target="../media/image1123.png"/><Relationship Id="rId10" Type="http://schemas.openxmlformats.org/officeDocument/2006/relationships/image" Target="../media/image1105.png"/><Relationship Id="rId19" Type="http://schemas.openxmlformats.org/officeDocument/2006/relationships/image" Target="../media/image1114.png"/><Relationship Id="rId4" Type="http://schemas.openxmlformats.org/officeDocument/2006/relationships/image" Target="../media/image1099.png"/><Relationship Id="rId9" Type="http://schemas.openxmlformats.org/officeDocument/2006/relationships/image" Target="../media/image1104.png"/><Relationship Id="rId14" Type="http://schemas.openxmlformats.org/officeDocument/2006/relationships/image" Target="../media/image1109.png"/><Relationship Id="rId22" Type="http://schemas.openxmlformats.org/officeDocument/2006/relationships/image" Target="../media/image1117.png"/><Relationship Id="rId27" Type="http://schemas.openxmlformats.org/officeDocument/2006/relationships/image" Target="../media/image1122.png"/><Relationship Id="rId30" Type="http://schemas.openxmlformats.org/officeDocument/2006/relationships/image" Target="../media/image11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2.png"/><Relationship Id="rId13" Type="http://schemas.openxmlformats.org/officeDocument/2006/relationships/image" Target="../media/image1137.png"/><Relationship Id="rId18" Type="http://schemas.openxmlformats.org/officeDocument/2006/relationships/image" Target="../media/image1142.png"/><Relationship Id="rId26" Type="http://schemas.openxmlformats.org/officeDocument/2006/relationships/image" Target="../media/image1150.png"/><Relationship Id="rId39" Type="http://schemas.openxmlformats.org/officeDocument/2006/relationships/image" Target="../media/image1163.png"/><Relationship Id="rId3" Type="http://schemas.openxmlformats.org/officeDocument/2006/relationships/image" Target="../media/image1127.png"/><Relationship Id="rId21" Type="http://schemas.openxmlformats.org/officeDocument/2006/relationships/image" Target="../media/image1145.png"/><Relationship Id="rId34" Type="http://schemas.openxmlformats.org/officeDocument/2006/relationships/image" Target="../media/image1158.png"/><Relationship Id="rId7" Type="http://schemas.openxmlformats.org/officeDocument/2006/relationships/image" Target="../media/image1131.png"/><Relationship Id="rId12" Type="http://schemas.openxmlformats.org/officeDocument/2006/relationships/image" Target="../media/image1136.png"/><Relationship Id="rId17" Type="http://schemas.openxmlformats.org/officeDocument/2006/relationships/image" Target="../media/image1141.png"/><Relationship Id="rId25" Type="http://schemas.openxmlformats.org/officeDocument/2006/relationships/image" Target="../media/image1149.png"/><Relationship Id="rId33" Type="http://schemas.openxmlformats.org/officeDocument/2006/relationships/image" Target="../media/image1157.png"/><Relationship Id="rId38" Type="http://schemas.openxmlformats.org/officeDocument/2006/relationships/image" Target="../media/image1162.png"/><Relationship Id="rId2" Type="http://schemas.openxmlformats.org/officeDocument/2006/relationships/image" Target="../media/image1126.png"/><Relationship Id="rId16" Type="http://schemas.openxmlformats.org/officeDocument/2006/relationships/image" Target="../media/image1140.png"/><Relationship Id="rId20" Type="http://schemas.openxmlformats.org/officeDocument/2006/relationships/image" Target="../media/image1144.png"/><Relationship Id="rId29" Type="http://schemas.openxmlformats.org/officeDocument/2006/relationships/image" Target="../media/image1153.png"/><Relationship Id="rId41" Type="http://schemas.openxmlformats.org/officeDocument/2006/relationships/image" Target="../media/image11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0.png"/><Relationship Id="rId11" Type="http://schemas.openxmlformats.org/officeDocument/2006/relationships/image" Target="../media/image1135.png"/><Relationship Id="rId24" Type="http://schemas.openxmlformats.org/officeDocument/2006/relationships/image" Target="../media/image1148.png"/><Relationship Id="rId32" Type="http://schemas.openxmlformats.org/officeDocument/2006/relationships/image" Target="../media/image1156.png"/><Relationship Id="rId37" Type="http://schemas.openxmlformats.org/officeDocument/2006/relationships/image" Target="../media/image1161.png"/><Relationship Id="rId40" Type="http://schemas.openxmlformats.org/officeDocument/2006/relationships/image" Target="../media/image1164.png"/><Relationship Id="rId5" Type="http://schemas.openxmlformats.org/officeDocument/2006/relationships/image" Target="../media/image1129.png"/><Relationship Id="rId15" Type="http://schemas.openxmlformats.org/officeDocument/2006/relationships/image" Target="../media/image1139.png"/><Relationship Id="rId23" Type="http://schemas.openxmlformats.org/officeDocument/2006/relationships/image" Target="../media/image1147.png"/><Relationship Id="rId28" Type="http://schemas.openxmlformats.org/officeDocument/2006/relationships/image" Target="../media/image1152.png"/><Relationship Id="rId36" Type="http://schemas.openxmlformats.org/officeDocument/2006/relationships/image" Target="../media/image1160.png"/><Relationship Id="rId10" Type="http://schemas.openxmlformats.org/officeDocument/2006/relationships/image" Target="../media/image1134.png"/><Relationship Id="rId19" Type="http://schemas.openxmlformats.org/officeDocument/2006/relationships/image" Target="../media/image1143.png"/><Relationship Id="rId31" Type="http://schemas.openxmlformats.org/officeDocument/2006/relationships/image" Target="../media/image1155.png"/><Relationship Id="rId4" Type="http://schemas.openxmlformats.org/officeDocument/2006/relationships/image" Target="../media/image1128.png"/><Relationship Id="rId9" Type="http://schemas.openxmlformats.org/officeDocument/2006/relationships/image" Target="../media/image1133.png"/><Relationship Id="rId14" Type="http://schemas.openxmlformats.org/officeDocument/2006/relationships/image" Target="../media/image1138.png"/><Relationship Id="rId22" Type="http://schemas.openxmlformats.org/officeDocument/2006/relationships/image" Target="../media/image1146.png"/><Relationship Id="rId27" Type="http://schemas.openxmlformats.org/officeDocument/2006/relationships/image" Target="../media/image1151.png"/><Relationship Id="rId30" Type="http://schemas.openxmlformats.org/officeDocument/2006/relationships/image" Target="../media/image1154.png"/><Relationship Id="rId35" Type="http://schemas.openxmlformats.org/officeDocument/2006/relationships/image" Target="../media/image11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2.png"/><Relationship Id="rId13" Type="http://schemas.openxmlformats.org/officeDocument/2006/relationships/image" Target="../media/image1177.png"/><Relationship Id="rId18" Type="http://schemas.openxmlformats.org/officeDocument/2006/relationships/image" Target="../media/image1182.png"/><Relationship Id="rId26" Type="http://schemas.openxmlformats.org/officeDocument/2006/relationships/image" Target="../media/image1190.png"/><Relationship Id="rId3" Type="http://schemas.openxmlformats.org/officeDocument/2006/relationships/image" Target="../media/image1167.png"/><Relationship Id="rId21" Type="http://schemas.openxmlformats.org/officeDocument/2006/relationships/image" Target="../media/image1185.png"/><Relationship Id="rId34" Type="http://schemas.openxmlformats.org/officeDocument/2006/relationships/image" Target="../media/image1198.png"/><Relationship Id="rId7" Type="http://schemas.openxmlformats.org/officeDocument/2006/relationships/image" Target="../media/image1171.png"/><Relationship Id="rId12" Type="http://schemas.openxmlformats.org/officeDocument/2006/relationships/image" Target="../media/image1176.png"/><Relationship Id="rId17" Type="http://schemas.openxmlformats.org/officeDocument/2006/relationships/image" Target="../media/image1181.png"/><Relationship Id="rId25" Type="http://schemas.openxmlformats.org/officeDocument/2006/relationships/image" Target="../media/image1189.png"/><Relationship Id="rId33" Type="http://schemas.openxmlformats.org/officeDocument/2006/relationships/image" Target="../media/image1197.png"/><Relationship Id="rId2" Type="http://schemas.openxmlformats.org/officeDocument/2006/relationships/image" Target="../media/image1166.png"/><Relationship Id="rId16" Type="http://schemas.openxmlformats.org/officeDocument/2006/relationships/image" Target="../media/image1180.png"/><Relationship Id="rId20" Type="http://schemas.openxmlformats.org/officeDocument/2006/relationships/image" Target="../media/image1184.png"/><Relationship Id="rId29" Type="http://schemas.openxmlformats.org/officeDocument/2006/relationships/image" Target="../media/image11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0.png"/><Relationship Id="rId11" Type="http://schemas.openxmlformats.org/officeDocument/2006/relationships/image" Target="../media/image1175.png"/><Relationship Id="rId24" Type="http://schemas.openxmlformats.org/officeDocument/2006/relationships/image" Target="../media/image1188.png"/><Relationship Id="rId32" Type="http://schemas.openxmlformats.org/officeDocument/2006/relationships/image" Target="../media/image1196.png"/><Relationship Id="rId37" Type="http://schemas.openxmlformats.org/officeDocument/2006/relationships/image" Target="../media/image1201.png"/><Relationship Id="rId5" Type="http://schemas.openxmlformats.org/officeDocument/2006/relationships/image" Target="../media/image1169.png"/><Relationship Id="rId15" Type="http://schemas.openxmlformats.org/officeDocument/2006/relationships/image" Target="../media/image1179.png"/><Relationship Id="rId23" Type="http://schemas.openxmlformats.org/officeDocument/2006/relationships/image" Target="../media/image1187.png"/><Relationship Id="rId28" Type="http://schemas.openxmlformats.org/officeDocument/2006/relationships/image" Target="../media/image1192.png"/><Relationship Id="rId36" Type="http://schemas.openxmlformats.org/officeDocument/2006/relationships/image" Target="../media/image1200.png"/><Relationship Id="rId10" Type="http://schemas.openxmlformats.org/officeDocument/2006/relationships/image" Target="../media/image1174.png"/><Relationship Id="rId19" Type="http://schemas.openxmlformats.org/officeDocument/2006/relationships/image" Target="../media/image1183.png"/><Relationship Id="rId31" Type="http://schemas.openxmlformats.org/officeDocument/2006/relationships/image" Target="../media/image1195.png"/><Relationship Id="rId4" Type="http://schemas.openxmlformats.org/officeDocument/2006/relationships/image" Target="../media/image1168.png"/><Relationship Id="rId9" Type="http://schemas.openxmlformats.org/officeDocument/2006/relationships/image" Target="../media/image1173.png"/><Relationship Id="rId14" Type="http://schemas.openxmlformats.org/officeDocument/2006/relationships/image" Target="../media/image1178.png"/><Relationship Id="rId22" Type="http://schemas.openxmlformats.org/officeDocument/2006/relationships/image" Target="../media/image1186.png"/><Relationship Id="rId27" Type="http://schemas.openxmlformats.org/officeDocument/2006/relationships/image" Target="../media/image1191.png"/><Relationship Id="rId30" Type="http://schemas.openxmlformats.org/officeDocument/2006/relationships/image" Target="../media/image1194.png"/><Relationship Id="rId35" Type="http://schemas.openxmlformats.org/officeDocument/2006/relationships/image" Target="../media/image119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8.png"/><Relationship Id="rId13" Type="http://schemas.openxmlformats.org/officeDocument/2006/relationships/image" Target="../media/image1213.png"/><Relationship Id="rId18" Type="http://schemas.openxmlformats.org/officeDocument/2006/relationships/image" Target="../media/image1218.png"/><Relationship Id="rId26" Type="http://schemas.openxmlformats.org/officeDocument/2006/relationships/image" Target="../media/image1226.png"/><Relationship Id="rId3" Type="http://schemas.openxmlformats.org/officeDocument/2006/relationships/image" Target="../media/image1203.png"/><Relationship Id="rId21" Type="http://schemas.openxmlformats.org/officeDocument/2006/relationships/image" Target="../media/image1221.png"/><Relationship Id="rId34" Type="http://schemas.openxmlformats.org/officeDocument/2006/relationships/image" Target="../media/image1234.png"/><Relationship Id="rId7" Type="http://schemas.openxmlformats.org/officeDocument/2006/relationships/image" Target="../media/image1207.png"/><Relationship Id="rId12" Type="http://schemas.openxmlformats.org/officeDocument/2006/relationships/image" Target="../media/image1212.png"/><Relationship Id="rId17" Type="http://schemas.openxmlformats.org/officeDocument/2006/relationships/image" Target="../media/image1217.png"/><Relationship Id="rId25" Type="http://schemas.openxmlformats.org/officeDocument/2006/relationships/image" Target="../media/image1225.png"/><Relationship Id="rId33" Type="http://schemas.openxmlformats.org/officeDocument/2006/relationships/image" Target="../media/image1233.png"/><Relationship Id="rId2" Type="http://schemas.openxmlformats.org/officeDocument/2006/relationships/image" Target="../media/image1202.png"/><Relationship Id="rId16" Type="http://schemas.openxmlformats.org/officeDocument/2006/relationships/image" Target="../media/image1216.png"/><Relationship Id="rId20" Type="http://schemas.openxmlformats.org/officeDocument/2006/relationships/image" Target="../media/image1220.png"/><Relationship Id="rId29" Type="http://schemas.openxmlformats.org/officeDocument/2006/relationships/image" Target="../media/image12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6.png"/><Relationship Id="rId11" Type="http://schemas.openxmlformats.org/officeDocument/2006/relationships/image" Target="../media/image1211.png"/><Relationship Id="rId24" Type="http://schemas.openxmlformats.org/officeDocument/2006/relationships/image" Target="../media/image1224.png"/><Relationship Id="rId32" Type="http://schemas.openxmlformats.org/officeDocument/2006/relationships/image" Target="../media/image1232.png"/><Relationship Id="rId37" Type="http://schemas.openxmlformats.org/officeDocument/2006/relationships/image" Target="../media/image1237.png"/><Relationship Id="rId5" Type="http://schemas.openxmlformats.org/officeDocument/2006/relationships/image" Target="../media/image1205.png"/><Relationship Id="rId15" Type="http://schemas.openxmlformats.org/officeDocument/2006/relationships/image" Target="../media/image1215.png"/><Relationship Id="rId23" Type="http://schemas.openxmlformats.org/officeDocument/2006/relationships/image" Target="../media/image1223.png"/><Relationship Id="rId28" Type="http://schemas.openxmlformats.org/officeDocument/2006/relationships/image" Target="../media/image1228.png"/><Relationship Id="rId36" Type="http://schemas.openxmlformats.org/officeDocument/2006/relationships/image" Target="../media/image1236.png"/><Relationship Id="rId10" Type="http://schemas.openxmlformats.org/officeDocument/2006/relationships/image" Target="../media/image1210.png"/><Relationship Id="rId19" Type="http://schemas.openxmlformats.org/officeDocument/2006/relationships/image" Target="../media/image1219.png"/><Relationship Id="rId31" Type="http://schemas.openxmlformats.org/officeDocument/2006/relationships/image" Target="../media/image1231.png"/><Relationship Id="rId4" Type="http://schemas.openxmlformats.org/officeDocument/2006/relationships/image" Target="../media/image1204.png"/><Relationship Id="rId9" Type="http://schemas.openxmlformats.org/officeDocument/2006/relationships/image" Target="../media/image1209.png"/><Relationship Id="rId14" Type="http://schemas.openxmlformats.org/officeDocument/2006/relationships/image" Target="../media/image1214.png"/><Relationship Id="rId22" Type="http://schemas.openxmlformats.org/officeDocument/2006/relationships/image" Target="../media/image1222.png"/><Relationship Id="rId27" Type="http://schemas.openxmlformats.org/officeDocument/2006/relationships/image" Target="../media/image1227.png"/><Relationship Id="rId30" Type="http://schemas.openxmlformats.org/officeDocument/2006/relationships/image" Target="../media/image1230.png"/><Relationship Id="rId35" Type="http://schemas.openxmlformats.org/officeDocument/2006/relationships/image" Target="../media/image123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4.png"/><Relationship Id="rId13" Type="http://schemas.openxmlformats.org/officeDocument/2006/relationships/image" Target="../media/image1249.png"/><Relationship Id="rId18" Type="http://schemas.openxmlformats.org/officeDocument/2006/relationships/image" Target="../media/image1254.png"/><Relationship Id="rId26" Type="http://schemas.openxmlformats.org/officeDocument/2006/relationships/image" Target="../media/image1262.png"/><Relationship Id="rId3" Type="http://schemas.openxmlformats.org/officeDocument/2006/relationships/image" Target="../media/image1239.png"/><Relationship Id="rId21" Type="http://schemas.openxmlformats.org/officeDocument/2006/relationships/image" Target="../media/image1257.png"/><Relationship Id="rId34" Type="http://schemas.openxmlformats.org/officeDocument/2006/relationships/image" Target="../media/image1270.png"/><Relationship Id="rId7" Type="http://schemas.openxmlformats.org/officeDocument/2006/relationships/image" Target="../media/image1243.png"/><Relationship Id="rId12" Type="http://schemas.openxmlformats.org/officeDocument/2006/relationships/image" Target="../media/image1248.png"/><Relationship Id="rId17" Type="http://schemas.openxmlformats.org/officeDocument/2006/relationships/image" Target="../media/image1253.png"/><Relationship Id="rId25" Type="http://schemas.openxmlformats.org/officeDocument/2006/relationships/image" Target="../media/image1261.png"/><Relationship Id="rId33" Type="http://schemas.openxmlformats.org/officeDocument/2006/relationships/image" Target="../media/image1269.png"/><Relationship Id="rId2" Type="http://schemas.openxmlformats.org/officeDocument/2006/relationships/image" Target="../media/image1238.png"/><Relationship Id="rId16" Type="http://schemas.openxmlformats.org/officeDocument/2006/relationships/image" Target="../media/image1252.png"/><Relationship Id="rId20" Type="http://schemas.openxmlformats.org/officeDocument/2006/relationships/image" Target="../media/image1256.png"/><Relationship Id="rId29" Type="http://schemas.openxmlformats.org/officeDocument/2006/relationships/image" Target="../media/image12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2.png"/><Relationship Id="rId11" Type="http://schemas.openxmlformats.org/officeDocument/2006/relationships/image" Target="../media/image1247.png"/><Relationship Id="rId24" Type="http://schemas.openxmlformats.org/officeDocument/2006/relationships/image" Target="../media/image1260.png"/><Relationship Id="rId32" Type="http://schemas.openxmlformats.org/officeDocument/2006/relationships/image" Target="../media/image1268.png"/><Relationship Id="rId37" Type="http://schemas.openxmlformats.org/officeDocument/2006/relationships/image" Target="../media/image1273.png"/><Relationship Id="rId5" Type="http://schemas.openxmlformats.org/officeDocument/2006/relationships/image" Target="../media/image1241.png"/><Relationship Id="rId15" Type="http://schemas.openxmlformats.org/officeDocument/2006/relationships/image" Target="../media/image1251.png"/><Relationship Id="rId23" Type="http://schemas.openxmlformats.org/officeDocument/2006/relationships/image" Target="../media/image1259.png"/><Relationship Id="rId28" Type="http://schemas.openxmlformats.org/officeDocument/2006/relationships/image" Target="../media/image1264.png"/><Relationship Id="rId36" Type="http://schemas.openxmlformats.org/officeDocument/2006/relationships/image" Target="../media/image1272.png"/><Relationship Id="rId10" Type="http://schemas.openxmlformats.org/officeDocument/2006/relationships/image" Target="../media/image1246.png"/><Relationship Id="rId19" Type="http://schemas.openxmlformats.org/officeDocument/2006/relationships/image" Target="../media/image1255.png"/><Relationship Id="rId31" Type="http://schemas.openxmlformats.org/officeDocument/2006/relationships/image" Target="../media/image1267.png"/><Relationship Id="rId4" Type="http://schemas.openxmlformats.org/officeDocument/2006/relationships/image" Target="../media/image1240.png"/><Relationship Id="rId9" Type="http://schemas.openxmlformats.org/officeDocument/2006/relationships/image" Target="../media/image1245.png"/><Relationship Id="rId14" Type="http://schemas.openxmlformats.org/officeDocument/2006/relationships/image" Target="../media/image1250.png"/><Relationship Id="rId22" Type="http://schemas.openxmlformats.org/officeDocument/2006/relationships/image" Target="../media/image1258.png"/><Relationship Id="rId27" Type="http://schemas.openxmlformats.org/officeDocument/2006/relationships/image" Target="../media/image1263.png"/><Relationship Id="rId30" Type="http://schemas.openxmlformats.org/officeDocument/2006/relationships/image" Target="../media/image1266.png"/><Relationship Id="rId35" Type="http://schemas.openxmlformats.org/officeDocument/2006/relationships/image" Target="../media/image127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13" Type="http://schemas.openxmlformats.org/officeDocument/2006/relationships/image" Target="../media/image1285.png"/><Relationship Id="rId18" Type="http://schemas.openxmlformats.org/officeDocument/2006/relationships/image" Target="../media/image1290.png"/><Relationship Id="rId26" Type="http://schemas.openxmlformats.org/officeDocument/2006/relationships/image" Target="../media/image1298.png"/><Relationship Id="rId3" Type="http://schemas.openxmlformats.org/officeDocument/2006/relationships/image" Target="../media/image1275.png"/><Relationship Id="rId21" Type="http://schemas.openxmlformats.org/officeDocument/2006/relationships/image" Target="../media/image1293.png"/><Relationship Id="rId34" Type="http://schemas.openxmlformats.org/officeDocument/2006/relationships/image" Target="../media/image1306.png"/><Relationship Id="rId7" Type="http://schemas.openxmlformats.org/officeDocument/2006/relationships/image" Target="../media/image1279.png"/><Relationship Id="rId12" Type="http://schemas.openxmlformats.org/officeDocument/2006/relationships/image" Target="../media/image1284.png"/><Relationship Id="rId17" Type="http://schemas.openxmlformats.org/officeDocument/2006/relationships/image" Target="../media/image1289.png"/><Relationship Id="rId25" Type="http://schemas.openxmlformats.org/officeDocument/2006/relationships/image" Target="../media/image1297.png"/><Relationship Id="rId33" Type="http://schemas.openxmlformats.org/officeDocument/2006/relationships/image" Target="../media/image1305.png"/><Relationship Id="rId2" Type="http://schemas.openxmlformats.org/officeDocument/2006/relationships/image" Target="../media/image1274.png"/><Relationship Id="rId16" Type="http://schemas.openxmlformats.org/officeDocument/2006/relationships/image" Target="../media/image1288.png"/><Relationship Id="rId20" Type="http://schemas.openxmlformats.org/officeDocument/2006/relationships/image" Target="../media/image1292.png"/><Relationship Id="rId29" Type="http://schemas.openxmlformats.org/officeDocument/2006/relationships/image" Target="../media/image13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8.png"/><Relationship Id="rId11" Type="http://schemas.openxmlformats.org/officeDocument/2006/relationships/image" Target="../media/image1283.png"/><Relationship Id="rId24" Type="http://schemas.openxmlformats.org/officeDocument/2006/relationships/image" Target="../media/image1296.png"/><Relationship Id="rId32" Type="http://schemas.openxmlformats.org/officeDocument/2006/relationships/image" Target="../media/image1304.png"/><Relationship Id="rId37" Type="http://schemas.openxmlformats.org/officeDocument/2006/relationships/image" Target="../media/image1309.png"/><Relationship Id="rId5" Type="http://schemas.openxmlformats.org/officeDocument/2006/relationships/image" Target="../media/image1277.png"/><Relationship Id="rId15" Type="http://schemas.openxmlformats.org/officeDocument/2006/relationships/image" Target="../media/image1287.png"/><Relationship Id="rId23" Type="http://schemas.openxmlformats.org/officeDocument/2006/relationships/image" Target="../media/image1295.png"/><Relationship Id="rId28" Type="http://schemas.openxmlformats.org/officeDocument/2006/relationships/image" Target="../media/image1300.png"/><Relationship Id="rId36" Type="http://schemas.openxmlformats.org/officeDocument/2006/relationships/image" Target="../media/image1308.png"/><Relationship Id="rId10" Type="http://schemas.openxmlformats.org/officeDocument/2006/relationships/image" Target="../media/image1282.png"/><Relationship Id="rId19" Type="http://schemas.openxmlformats.org/officeDocument/2006/relationships/image" Target="../media/image1291.png"/><Relationship Id="rId31" Type="http://schemas.openxmlformats.org/officeDocument/2006/relationships/image" Target="../media/image1303.png"/><Relationship Id="rId4" Type="http://schemas.openxmlformats.org/officeDocument/2006/relationships/image" Target="../media/image1276.png"/><Relationship Id="rId9" Type="http://schemas.openxmlformats.org/officeDocument/2006/relationships/image" Target="../media/image1281.png"/><Relationship Id="rId14" Type="http://schemas.openxmlformats.org/officeDocument/2006/relationships/image" Target="../media/image1286.png"/><Relationship Id="rId22" Type="http://schemas.openxmlformats.org/officeDocument/2006/relationships/image" Target="../media/image1294.png"/><Relationship Id="rId27" Type="http://schemas.openxmlformats.org/officeDocument/2006/relationships/image" Target="../media/image1299.png"/><Relationship Id="rId30" Type="http://schemas.openxmlformats.org/officeDocument/2006/relationships/image" Target="../media/image1302.png"/><Relationship Id="rId35" Type="http://schemas.openxmlformats.org/officeDocument/2006/relationships/image" Target="../media/image130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5.png"/><Relationship Id="rId13" Type="http://schemas.openxmlformats.org/officeDocument/2006/relationships/image" Target="../media/image1320.png"/><Relationship Id="rId18" Type="http://schemas.openxmlformats.org/officeDocument/2006/relationships/image" Target="../media/image1325.png"/><Relationship Id="rId26" Type="http://schemas.openxmlformats.org/officeDocument/2006/relationships/image" Target="../media/image1333.png"/><Relationship Id="rId39" Type="http://schemas.openxmlformats.org/officeDocument/2006/relationships/image" Target="../media/image1346.png"/><Relationship Id="rId3" Type="http://schemas.openxmlformats.org/officeDocument/2006/relationships/image" Target="../media/image1310.png"/><Relationship Id="rId21" Type="http://schemas.openxmlformats.org/officeDocument/2006/relationships/image" Target="../media/image1328.png"/><Relationship Id="rId34" Type="http://schemas.openxmlformats.org/officeDocument/2006/relationships/image" Target="../media/image1341.png"/><Relationship Id="rId42" Type="http://schemas.openxmlformats.org/officeDocument/2006/relationships/image" Target="../media/image1349.png"/><Relationship Id="rId7" Type="http://schemas.openxmlformats.org/officeDocument/2006/relationships/image" Target="../media/image1314.png"/><Relationship Id="rId12" Type="http://schemas.openxmlformats.org/officeDocument/2006/relationships/image" Target="../media/image1319.png"/><Relationship Id="rId17" Type="http://schemas.openxmlformats.org/officeDocument/2006/relationships/image" Target="../media/image1324.png"/><Relationship Id="rId25" Type="http://schemas.openxmlformats.org/officeDocument/2006/relationships/image" Target="../media/image1332.png"/><Relationship Id="rId33" Type="http://schemas.openxmlformats.org/officeDocument/2006/relationships/image" Target="../media/image1340.png"/><Relationship Id="rId38" Type="http://schemas.openxmlformats.org/officeDocument/2006/relationships/image" Target="../media/image13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23.png"/><Relationship Id="rId20" Type="http://schemas.openxmlformats.org/officeDocument/2006/relationships/image" Target="../media/image1327.png"/><Relationship Id="rId29" Type="http://schemas.openxmlformats.org/officeDocument/2006/relationships/image" Target="../media/image1336.png"/><Relationship Id="rId41" Type="http://schemas.openxmlformats.org/officeDocument/2006/relationships/image" Target="../media/image13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3.png"/><Relationship Id="rId11" Type="http://schemas.openxmlformats.org/officeDocument/2006/relationships/image" Target="../media/image1318.png"/><Relationship Id="rId24" Type="http://schemas.openxmlformats.org/officeDocument/2006/relationships/image" Target="../media/image1331.png"/><Relationship Id="rId32" Type="http://schemas.openxmlformats.org/officeDocument/2006/relationships/image" Target="../media/image1339.png"/><Relationship Id="rId37" Type="http://schemas.openxmlformats.org/officeDocument/2006/relationships/image" Target="../media/image1344.png"/><Relationship Id="rId40" Type="http://schemas.openxmlformats.org/officeDocument/2006/relationships/image" Target="../media/image1347.png"/><Relationship Id="rId5" Type="http://schemas.openxmlformats.org/officeDocument/2006/relationships/image" Target="../media/image1312.png"/><Relationship Id="rId15" Type="http://schemas.openxmlformats.org/officeDocument/2006/relationships/image" Target="../media/image1322.png"/><Relationship Id="rId23" Type="http://schemas.openxmlformats.org/officeDocument/2006/relationships/image" Target="../media/image1330.png"/><Relationship Id="rId28" Type="http://schemas.openxmlformats.org/officeDocument/2006/relationships/image" Target="../media/image1335.png"/><Relationship Id="rId36" Type="http://schemas.openxmlformats.org/officeDocument/2006/relationships/image" Target="../media/image1343.png"/><Relationship Id="rId10" Type="http://schemas.openxmlformats.org/officeDocument/2006/relationships/image" Target="../media/image1317.png"/><Relationship Id="rId19" Type="http://schemas.openxmlformats.org/officeDocument/2006/relationships/image" Target="../media/image1326.png"/><Relationship Id="rId31" Type="http://schemas.openxmlformats.org/officeDocument/2006/relationships/image" Target="../media/image1338.png"/><Relationship Id="rId4" Type="http://schemas.openxmlformats.org/officeDocument/2006/relationships/image" Target="../media/image1311.png"/><Relationship Id="rId9" Type="http://schemas.openxmlformats.org/officeDocument/2006/relationships/image" Target="../media/image1316.png"/><Relationship Id="rId14" Type="http://schemas.openxmlformats.org/officeDocument/2006/relationships/image" Target="../media/image1321.png"/><Relationship Id="rId22" Type="http://schemas.openxmlformats.org/officeDocument/2006/relationships/image" Target="../media/image1329.png"/><Relationship Id="rId27" Type="http://schemas.openxmlformats.org/officeDocument/2006/relationships/image" Target="../media/image1334.png"/><Relationship Id="rId30" Type="http://schemas.openxmlformats.org/officeDocument/2006/relationships/image" Target="../media/image1337.png"/><Relationship Id="rId35" Type="http://schemas.openxmlformats.org/officeDocument/2006/relationships/image" Target="../media/image13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6.png"/><Relationship Id="rId13" Type="http://schemas.openxmlformats.org/officeDocument/2006/relationships/image" Target="../media/image1361.png"/><Relationship Id="rId18" Type="http://schemas.openxmlformats.org/officeDocument/2006/relationships/image" Target="../media/image1366.png"/><Relationship Id="rId26" Type="http://schemas.openxmlformats.org/officeDocument/2006/relationships/image" Target="../media/image1374.png"/><Relationship Id="rId3" Type="http://schemas.openxmlformats.org/officeDocument/2006/relationships/image" Target="../media/image1351.png"/><Relationship Id="rId21" Type="http://schemas.openxmlformats.org/officeDocument/2006/relationships/image" Target="../media/image1369.png"/><Relationship Id="rId34" Type="http://schemas.openxmlformats.org/officeDocument/2006/relationships/image" Target="../media/image1382.png"/><Relationship Id="rId7" Type="http://schemas.openxmlformats.org/officeDocument/2006/relationships/image" Target="../media/image1355.png"/><Relationship Id="rId12" Type="http://schemas.openxmlformats.org/officeDocument/2006/relationships/image" Target="../media/image1360.png"/><Relationship Id="rId17" Type="http://schemas.openxmlformats.org/officeDocument/2006/relationships/image" Target="../media/image1365.png"/><Relationship Id="rId25" Type="http://schemas.openxmlformats.org/officeDocument/2006/relationships/image" Target="../media/image1373.png"/><Relationship Id="rId33" Type="http://schemas.openxmlformats.org/officeDocument/2006/relationships/image" Target="../media/image1381.png"/><Relationship Id="rId2" Type="http://schemas.openxmlformats.org/officeDocument/2006/relationships/image" Target="../media/image1350.png"/><Relationship Id="rId16" Type="http://schemas.openxmlformats.org/officeDocument/2006/relationships/image" Target="../media/image1364.png"/><Relationship Id="rId20" Type="http://schemas.openxmlformats.org/officeDocument/2006/relationships/image" Target="../media/image1368.png"/><Relationship Id="rId29" Type="http://schemas.openxmlformats.org/officeDocument/2006/relationships/image" Target="../media/image13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4.png"/><Relationship Id="rId11" Type="http://schemas.openxmlformats.org/officeDocument/2006/relationships/image" Target="../media/image1359.png"/><Relationship Id="rId24" Type="http://schemas.openxmlformats.org/officeDocument/2006/relationships/image" Target="../media/image1372.png"/><Relationship Id="rId32" Type="http://schemas.openxmlformats.org/officeDocument/2006/relationships/image" Target="../media/image1380.png"/><Relationship Id="rId37" Type="http://schemas.openxmlformats.org/officeDocument/2006/relationships/image" Target="../media/image1385.png"/><Relationship Id="rId5" Type="http://schemas.openxmlformats.org/officeDocument/2006/relationships/image" Target="../media/image1353.png"/><Relationship Id="rId15" Type="http://schemas.openxmlformats.org/officeDocument/2006/relationships/image" Target="../media/image1363.png"/><Relationship Id="rId23" Type="http://schemas.openxmlformats.org/officeDocument/2006/relationships/image" Target="../media/image1371.png"/><Relationship Id="rId28" Type="http://schemas.openxmlformats.org/officeDocument/2006/relationships/image" Target="../media/image1376.png"/><Relationship Id="rId36" Type="http://schemas.openxmlformats.org/officeDocument/2006/relationships/image" Target="../media/image1384.png"/><Relationship Id="rId10" Type="http://schemas.openxmlformats.org/officeDocument/2006/relationships/image" Target="../media/image1358.png"/><Relationship Id="rId19" Type="http://schemas.openxmlformats.org/officeDocument/2006/relationships/image" Target="../media/image1367.png"/><Relationship Id="rId31" Type="http://schemas.openxmlformats.org/officeDocument/2006/relationships/image" Target="../media/image1379.png"/><Relationship Id="rId4" Type="http://schemas.openxmlformats.org/officeDocument/2006/relationships/image" Target="../media/image1352.png"/><Relationship Id="rId9" Type="http://schemas.openxmlformats.org/officeDocument/2006/relationships/image" Target="../media/image1357.png"/><Relationship Id="rId14" Type="http://schemas.openxmlformats.org/officeDocument/2006/relationships/image" Target="../media/image1362.png"/><Relationship Id="rId22" Type="http://schemas.openxmlformats.org/officeDocument/2006/relationships/image" Target="../media/image1370.png"/><Relationship Id="rId27" Type="http://schemas.openxmlformats.org/officeDocument/2006/relationships/image" Target="../media/image1375.png"/><Relationship Id="rId30" Type="http://schemas.openxmlformats.org/officeDocument/2006/relationships/image" Target="../media/image1378.png"/><Relationship Id="rId35" Type="http://schemas.openxmlformats.org/officeDocument/2006/relationships/image" Target="../media/image13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2.png"/><Relationship Id="rId13" Type="http://schemas.openxmlformats.org/officeDocument/2006/relationships/image" Target="../media/image1397.png"/><Relationship Id="rId18" Type="http://schemas.openxmlformats.org/officeDocument/2006/relationships/image" Target="../media/image1402.png"/><Relationship Id="rId26" Type="http://schemas.openxmlformats.org/officeDocument/2006/relationships/image" Target="../media/image1410.png"/><Relationship Id="rId3" Type="http://schemas.openxmlformats.org/officeDocument/2006/relationships/image" Target="../media/image1387.png"/><Relationship Id="rId21" Type="http://schemas.openxmlformats.org/officeDocument/2006/relationships/image" Target="../media/image1405.png"/><Relationship Id="rId7" Type="http://schemas.openxmlformats.org/officeDocument/2006/relationships/image" Target="../media/image1391.png"/><Relationship Id="rId12" Type="http://schemas.openxmlformats.org/officeDocument/2006/relationships/image" Target="../media/image1396.png"/><Relationship Id="rId17" Type="http://schemas.openxmlformats.org/officeDocument/2006/relationships/image" Target="../media/image1401.png"/><Relationship Id="rId25" Type="http://schemas.openxmlformats.org/officeDocument/2006/relationships/image" Target="../media/image1409.png"/><Relationship Id="rId2" Type="http://schemas.openxmlformats.org/officeDocument/2006/relationships/image" Target="../media/image1386.png"/><Relationship Id="rId16" Type="http://schemas.openxmlformats.org/officeDocument/2006/relationships/image" Target="../media/image1400.png"/><Relationship Id="rId20" Type="http://schemas.openxmlformats.org/officeDocument/2006/relationships/image" Target="../media/image1404.png"/><Relationship Id="rId29" Type="http://schemas.openxmlformats.org/officeDocument/2006/relationships/image" Target="../media/image14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0.png"/><Relationship Id="rId11" Type="http://schemas.openxmlformats.org/officeDocument/2006/relationships/image" Target="../media/image1395.png"/><Relationship Id="rId24" Type="http://schemas.openxmlformats.org/officeDocument/2006/relationships/image" Target="../media/image1408.png"/><Relationship Id="rId5" Type="http://schemas.openxmlformats.org/officeDocument/2006/relationships/image" Target="../media/image1389.png"/><Relationship Id="rId15" Type="http://schemas.openxmlformats.org/officeDocument/2006/relationships/image" Target="../media/image1399.png"/><Relationship Id="rId23" Type="http://schemas.openxmlformats.org/officeDocument/2006/relationships/image" Target="../media/image1407.png"/><Relationship Id="rId28" Type="http://schemas.openxmlformats.org/officeDocument/2006/relationships/image" Target="../media/image1412.png"/><Relationship Id="rId10" Type="http://schemas.openxmlformats.org/officeDocument/2006/relationships/image" Target="../media/image1394.png"/><Relationship Id="rId19" Type="http://schemas.openxmlformats.org/officeDocument/2006/relationships/image" Target="../media/image1403.png"/><Relationship Id="rId4" Type="http://schemas.openxmlformats.org/officeDocument/2006/relationships/image" Target="../media/image1388.png"/><Relationship Id="rId9" Type="http://schemas.openxmlformats.org/officeDocument/2006/relationships/image" Target="../media/image1393.png"/><Relationship Id="rId14" Type="http://schemas.openxmlformats.org/officeDocument/2006/relationships/image" Target="../media/image1398.png"/><Relationship Id="rId22" Type="http://schemas.openxmlformats.org/officeDocument/2006/relationships/image" Target="../media/image1406.png"/><Relationship Id="rId27" Type="http://schemas.openxmlformats.org/officeDocument/2006/relationships/image" Target="../media/image1411.png"/><Relationship Id="rId30" Type="http://schemas.openxmlformats.org/officeDocument/2006/relationships/image" Target="../media/image14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1.png"/><Relationship Id="rId13" Type="http://schemas.openxmlformats.org/officeDocument/2006/relationships/image" Target="../media/image1426.png"/><Relationship Id="rId18" Type="http://schemas.openxmlformats.org/officeDocument/2006/relationships/image" Target="../media/image1431.png"/><Relationship Id="rId26" Type="http://schemas.openxmlformats.org/officeDocument/2006/relationships/image" Target="../media/image1439.png"/><Relationship Id="rId3" Type="http://schemas.openxmlformats.org/officeDocument/2006/relationships/image" Target="../media/image1416.png"/><Relationship Id="rId21" Type="http://schemas.openxmlformats.org/officeDocument/2006/relationships/image" Target="../media/image1434.png"/><Relationship Id="rId7" Type="http://schemas.openxmlformats.org/officeDocument/2006/relationships/image" Target="../media/image1420.png"/><Relationship Id="rId12" Type="http://schemas.openxmlformats.org/officeDocument/2006/relationships/image" Target="../media/image1425.png"/><Relationship Id="rId17" Type="http://schemas.openxmlformats.org/officeDocument/2006/relationships/image" Target="../media/image1430.png"/><Relationship Id="rId25" Type="http://schemas.openxmlformats.org/officeDocument/2006/relationships/image" Target="../media/image1438.png"/><Relationship Id="rId2" Type="http://schemas.openxmlformats.org/officeDocument/2006/relationships/image" Target="../media/image1415.png"/><Relationship Id="rId16" Type="http://schemas.openxmlformats.org/officeDocument/2006/relationships/image" Target="../media/image1429.png"/><Relationship Id="rId20" Type="http://schemas.openxmlformats.org/officeDocument/2006/relationships/image" Target="../media/image1433.png"/><Relationship Id="rId29" Type="http://schemas.openxmlformats.org/officeDocument/2006/relationships/image" Target="../media/image14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9.png"/><Relationship Id="rId11" Type="http://schemas.openxmlformats.org/officeDocument/2006/relationships/image" Target="../media/image1424.png"/><Relationship Id="rId24" Type="http://schemas.openxmlformats.org/officeDocument/2006/relationships/image" Target="../media/image1437.png"/><Relationship Id="rId5" Type="http://schemas.openxmlformats.org/officeDocument/2006/relationships/image" Target="../media/image1418.png"/><Relationship Id="rId15" Type="http://schemas.openxmlformats.org/officeDocument/2006/relationships/image" Target="../media/image1428.png"/><Relationship Id="rId23" Type="http://schemas.openxmlformats.org/officeDocument/2006/relationships/image" Target="../media/image1436.png"/><Relationship Id="rId28" Type="http://schemas.openxmlformats.org/officeDocument/2006/relationships/image" Target="../media/image1441.png"/><Relationship Id="rId10" Type="http://schemas.openxmlformats.org/officeDocument/2006/relationships/image" Target="../media/image1423.png"/><Relationship Id="rId19" Type="http://schemas.openxmlformats.org/officeDocument/2006/relationships/image" Target="../media/image1432.png"/><Relationship Id="rId4" Type="http://schemas.openxmlformats.org/officeDocument/2006/relationships/image" Target="../media/image1417.png"/><Relationship Id="rId9" Type="http://schemas.openxmlformats.org/officeDocument/2006/relationships/image" Target="../media/image1422.png"/><Relationship Id="rId14" Type="http://schemas.openxmlformats.org/officeDocument/2006/relationships/image" Target="../media/image1427.png"/><Relationship Id="rId22" Type="http://schemas.openxmlformats.org/officeDocument/2006/relationships/image" Target="../media/image1435.png"/><Relationship Id="rId27" Type="http://schemas.openxmlformats.org/officeDocument/2006/relationships/image" Target="../media/image1440.png"/><Relationship Id="rId30" Type="http://schemas.openxmlformats.org/officeDocument/2006/relationships/image" Target="../media/image144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0.png"/><Relationship Id="rId13" Type="http://schemas.openxmlformats.org/officeDocument/2006/relationships/image" Target="../media/image1455.png"/><Relationship Id="rId18" Type="http://schemas.openxmlformats.org/officeDocument/2006/relationships/image" Target="../media/image1460.png"/><Relationship Id="rId26" Type="http://schemas.openxmlformats.org/officeDocument/2006/relationships/image" Target="../media/image1468.png"/><Relationship Id="rId3" Type="http://schemas.openxmlformats.org/officeDocument/2006/relationships/image" Target="../media/image1445.png"/><Relationship Id="rId21" Type="http://schemas.openxmlformats.org/officeDocument/2006/relationships/image" Target="../media/image1463.png"/><Relationship Id="rId7" Type="http://schemas.openxmlformats.org/officeDocument/2006/relationships/image" Target="../media/image1449.png"/><Relationship Id="rId12" Type="http://schemas.openxmlformats.org/officeDocument/2006/relationships/image" Target="../media/image1454.png"/><Relationship Id="rId17" Type="http://schemas.openxmlformats.org/officeDocument/2006/relationships/image" Target="../media/image1459.png"/><Relationship Id="rId25" Type="http://schemas.openxmlformats.org/officeDocument/2006/relationships/image" Target="../media/image1467.png"/><Relationship Id="rId2" Type="http://schemas.openxmlformats.org/officeDocument/2006/relationships/image" Target="../media/image1444.png"/><Relationship Id="rId16" Type="http://schemas.openxmlformats.org/officeDocument/2006/relationships/image" Target="../media/image1458.png"/><Relationship Id="rId20" Type="http://schemas.openxmlformats.org/officeDocument/2006/relationships/image" Target="../media/image1462.png"/><Relationship Id="rId29" Type="http://schemas.openxmlformats.org/officeDocument/2006/relationships/image" Target="../media/image14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8.png"/><Relationship Id="rId11" Type="http://schemas.openxmlformats.org/officeDocument/2006/relationships/image" Target="../media/image1453.png"/><Relationship Id="rId24" Type="http://schemas.openxmlformats.org/officeDocument/2006/relationships/image" Target="../media/image1466.png"/><Relationship Id="rId5" Type="http://schemas.openxmlformats.org/officeDocument/2006/relationships/image" Target="../media/image1447.png"/><Relationship Id="rId15" Type="http://schemas.openxmlformats.org/officeDocument/2006/relationships/image" Target="../media/image1457.png"/><Relationship Id="rId23" Type="http://schemas.openxmlformats.org/officeDocument/2006/relationships/image" Target="../media/image1465.png"/><Relationship Id="rId28" Type="http://schemas.openxmlformats.org/officeDocument/2006/relationships/image" Target="../media/image1470.png"/><Relationship Id="rId10" Type="http://schemas.openxmlformats.org/officeDocument/2006/relationships/image" Target="../media/image1452.png"/><Relationship Id="rId19" Type="http://schemas.openxmlformats.org/officeDocument/2006/relationships/image" Target="../media/image1461.png"/><Relationship Id="rId4" Type="http://schemas.openxmlformats.org/officeDocument/2006/relationships/image" Target="../media/image1446.png"/><Relationship Id="rId9" Type="http://schemas.openxmlformats.org/officeDocument/2006/relationships/image" Target="../media/image1451.png"/><Relationship Id="rId14" Type="http://schemas.openxmlformats.org/officeDocument/2006/relationships/image" Target="../media/image1456.png"/><Relationship Id="rId22" Type="http://schemas.openxmlformats.org/officeDocument/2006/relationships/image" Target="../media/image1464.png"/><Relationship Id="rId27" Type="http://schemas.openxmlformats.org/officeDocument/2006/relationships/image" Target="../media/image1469.png"/><Relationship Id="rId30" Type="http://schemas.openxmlformats.org/officeDocument/2006/relationships/image" Target="../media/image147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9.png"/><Relationship Id="rId13" Type="http://schemas.openxmlformats.org/officeDocument/2006/relationships/image" Target="../media/image1484.png"/><Relationship Id="rId18" Type="http://schemas.openxmlformats.org/officeDocument/2006/relationships/image" Target="../media/image1489.png"/><Relationship Id="rId26" Type="http://schemas.openxmlformats.org/officeDocument/2006/relationships/image" Target="../media/image1497.png"/><Relationship Id="rId39" Type="http://schemas.openxmlformats.org/officeDocument/2006/relationships/image" Target="../media/image1510.png"/><Relationship Id="rId3" Type="http://schemas.openxmlformats.org/officeDocument/2006/relationships/image" Target="../media/image1474.png"/><Relationship Id="rId21" Type="http://schemas.openxmlformats.org/officeDocument/2006/relationships/image" Target="../media/image1492.png"/><Relationship Id="rId34" Type="http://schemas.openxmlformats.org/officeDocument/2006/relationships/image" Target="../media/image1505.png"/><Relationship Id="rId7" Type="http://schemas.openxmlformats.org/officeDocument/2006/relationships/image" Target="../media/image1478.png"/><Relationship Id="rId12" Type="http://schemas.openxmlformats.org/officeDocument/2006/relationships/image" Target="../media/image1483.png"/><Relationship Id="rId17" Type="http://schemas.openxmlformats.org/officeDocument/2006/relationships/image" Target="../media/image1488.png"/><Relationship Id="rId25" Type="http://schemas.openxmlformats.org/officeDocument/2006/relationships/image" Target="../media/image1496.png"/><Relationship Id="rId33" Type="http://schemas.openxmlformats.org/officeDocument/2006/relationships/image" Target="../media/image1504.png"/><Relationship Id="rId38" Type="http://schemas.openxmlformats.org/officeDocument/2006/relationships/image" Target="../media/image1509.png"/><Relationship Id="rId2" Type="http://schemas.openxmlformats.org/officeDocument/2006/relationships/image" Target="../media/image1473.png"/><Relationship Id="rId16" Type="http://schemas.openxmlformats.org/officeDocument/2006/relationships/image" Target="../media/image1487.png"/><Relationship Id="rId20" Type="http://schemas.openxmlformats.org/officeDocument/2006/relationships/image" Target="../media/image1491.png"/><Relationship Id="rId29" Type="http://schemas.openxmlformats.org/officeDocument/2006/relationships/image" Target="../media/image1500.png"/><Relationship Id="rId41" Type="http://schemas.openxmlformats.org/officeDocument/2006/relationships/image" Target="../media/image15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7.png"/><Relationship Id="rId11" Type="http://schemas.openxmlformats.org/officeDocument/2006/relationships/image" Target="../media/image1482.png"/><Relationship Id="rId24" Type="http://schemas.openxmlformats.org/officeDocument/2006/relationships/image" Target="../media/image1495.png"/><Relationship Id="rId32" Type="http://schemas.openxmlformats.org/officeDocument/2006/relationships/image" Target="../media/image1503.png"/><Relationship Id="rId37" Type="http://schemas.openxmlformats.org/officeDocument/2006/relationships/image" Target="../media/image1508.png"/><Relationship Id="rId40" Type="http://schemas.openxmlformats.org/officeDocument/2006/relationships/image" Target="../media/image1511.png"/><Relationship Id="rId5" Type="http://schemas.openxmlformats.org/officeDocument/2006/relationships/image" Target="../media/image1476.png"/><Relationship Id="rId15" Type="http://schemas.openxmlformats.org/officeDocument/2006/relationships/image" Target="../media/image1486.png"/><Relationship Id="rId23" Type="http://schemas.openxmlformats.org/officeDocument/2006/relationships/image" Target="../media/image1494.png"/><Relationship Id="rId28" Type="http://schemas.openxmlformats.org/officeDocument/2006/relationships/image" Target="../media/image1499.png"/><Relationship Id="rId36" Type="http://schemas.openxmlformats.org/officeDocument/2006/relationships/image" Target="../media/image1507.png"/><Relationship Id="rId10" Type="http://schemas.openxmlformats.org/officeDocument/2006/relationships/image" Target="../media/image1481.png"/><Relationship Id="rId19" Type="http://schemas.openxmlformats.org/officeDocument/2006/relationships/image" Target="../media/image1490.png"/><Relationship Id="rId31" Type="http://schemas.openxmlformats.org/officeDocument/2006/relationships/image" Target="../media/image1502.png"/><Relationship Id="rId4" Type="http://schemas.openxmlformats.org/officeDocument/2006/relationships/image" Target="../media/image1475.png"/><Relationship Id="rId9" Type="http://schemas.openxmlformats.org/officeDocument/2006/relationships/image" Target="../media/image1480.png"/><Relationship Id="rId14" Type="http://schemas.openxmlformats.org/officeDocument/2006/relationships/image" Target="../media/image1485.png"/><Relationship Id="rId22" Type="http://schemas.openxmlformats.org/officeDocument/2006/relationships/image" Target="../media/image1493.png"/><Relationship Id="rId27" Type="http://schemas.openxmlformats.org/officeDocument/2006/relationships/image" Target="../media/image1498.png"/><Relationship Id="rId30" Type="http://schemas.openxmlformats.org/officeDocument/2006/relationships/image" Target="../media/image1501.png"/><Relationship Id="rId35" Type="http://schemas.openxmlformats.org/officeDocument/2006/relationships/image" Target="../media/image150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26" Type="http://schemas.openxmlformats.org/officeDocument/2006/relationships/image" Target="../media/image103.png"/><Relationship Id="rId39" Type="http://schemas.openxmlformats.org/officeDocument/2006/relationships/image" Target="../media/image116.pn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34" Type="http://schemas.openxmlformats.org/officeDocument/2006/relationships/image" Target="../media/image111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33" Type="http://schemas.openxmlformats.org/officeDocument/2006/relationships/image" Target="../media/image110.png"/><Relationship Id="rId38" Type="http://schemas.openxmlformats.org/officeDocument/2006/relationships/image" Target="../media/image115.pn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29" Type="http://schemas.openxmlformats.org/officeDocument/2006/relationships/image" Target="../media/image106.png"/><Relationship Id="rId41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1.png"/><Relationship Id="rId32" Type="http://schemas.openxmlformats.org/officeDocument/2006/relationships/image" Target="../media/image109.png"/><Relationship Id="rId37" Type="http://schemas.openxmlformats.org/officeDocument/2006/relationships/image" Target="../media/image114.png"/><Relationship Id="rId40" Type="http://schemas.openxmlformats.org/officeDocument/2006/relationships/image" Target="../media/image117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28" Type="http://schemas.openxmlformats.org/officeDocument/2006/relationships/image" Target="../media/image105.png"/><Relationship Id="rId36" Type="http://schemas.openxmlformats.org/officeDocument/2006/relationships/image" Target="../media/image113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31" Type="http://schemas.openxmlformats.org/officeDocument/2006/relationships/image" Target="../media/image108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Relationship Id="rId27" Type="http://schemas.openxmlformats.org/officeDocument/2006/relationships/image" Target="../media/image104.png"/><Relationship Id="rId30" Type="http://schemas.openxmlformats.org/officeDocument/2006/relationships/image" Target="../media/image107.png"/><Relationship Id="rId35" Type="http://schemas.openxmlformats.org/officeDocument/2006/relationships/image" Target="../media/image1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9.png"/><Relationship Id="rId13" Type="http://schemas.openxmlformats.org/officeDocument/2006/relationships/image" Target="../media/image1524.png"/><Relationship Id="rId18" Type="http://schemas.openxmlformats.org/officeDocument/2006/relationships/image" Target="../media/image1529.png"/><Relationship Id="rId26" Type="http://schemas.openxmlformats.org/officeDocument/2006/relationships/image" Target="../media/image1537.png"/><Relationship Id="rId3" Type="http://schemas.openxmlformats.org/officeDocument/2006/relationships/image" Target="../media/image1514.png"/><Relationship Id="rId21" Type="http://schemas.openxmlformats.org/officeDocument/2006/relationships/image" Target="../media/image1532.png"/><Relationship Id="rId7" Type="http://schemas.openxmlformats.org/officeDocument/2006/relationships/image" Target="../media/image1518.png"/><Relationship Id="rId12" Type="http://schemas.openxmlformats.org/officeDocument/2006/relationships/image" Target="../media/image1523.png"/><Relationship Id="rId17" Type="http://schemas.openxmlformats.org/officeDocument/2006/relationships/image" Target="../media/image1528.png"/><Relationship Id="rId25" Type="http://schemas.openxmlformats.org/officeDocument/2006/relationships/image" Target="../media/image1536.png"/><Relationship Id="rId2" Type="http://schemas.openxmlformats.org/officeDocument/2006/relationships/image" Target="../media/image1513.png"/><Relationship Id="rId16" Type="http://schemas.openxmlformats.org/officeDocument/2006/relationships/image" Target="../media/image1527.png"/><Relationship Id="rId20" Type="http://schemas.openxmlformats.org/officeDocument/2006/relationships/image" Target="../media/image1531.png"/><Relationship Id="rId29" Type="http://schemas.openxmlformats.org/officeDocument/2006/relationships/image" Target="../media/image15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7.png"/><Relationship Id="rId11" Type="http://schemas.openxmlformats.org/officeDocument/2006/relationships/image" Target="../media/image1522.png"/><Relationship Id="rId24" Type="http://schemas.openxmlformats.org/officeDocument/2006/relationships/image" Target="../media/image1535.png"/><Relationship Id="rId5" Type="http://schemas.openxmlformats.org/officeDocument/2006/relationships/image" Target="../media/image1516.png"/><Relationship Id="rId15" Type="http://schemas.openxmlformats.org/officeDocument/2006/relationships/image" Target="../media/image1526.png"/><Relationship Id="rId23" Type="http://schemas.openxmlformats.org/officeDocument/2006/relationships/image" Target="../media/image1534.png"/><Relationship Id="rId28" Type="http://schemas.openxmlformats.org/officeDocument/2006/relationships/image" Target="../media/image1539.png"/><Relationship Id="rId10" Type="http://schemas.openxmlformats.org/officeDocument/2006/relationships/image" Target="../media/image1521.png"/><Relationship Id="rId19" Type="http://schemas.openxmlformats.org/officeDocument/2006/relationships/image" Target="../media/image1530.png"/><Relationship Id="rId4" Type="http://schemas.openxmlformats.org/officeDocument/2006/relationships/image" Target="../media/image1515.png"/><Relationship Id="rId9" Type="http://schemas.openxmlformats.org/officeDocument/2006/relationships/image" Target="../media/image1520.png"/><Relationship Id="rId14" Type="http://schemas.openxmlformats.org/officeDocument/2006/relationships/image" Target="../media/image1525.png"/><Relationship Id="rId22" Type="http://schemas.openxmlformats.org/officeDocument/2006/relationships/image" Target="../media/image1533.png"/><Relationship Id="rId27" Type="http://schemas.openxmlformats.org/officeDocument/2006/relationships/image" Target="../media/image1538.png"/><Relationship Id="rId30" Type="http://schemas.openxmlformats.org/officeDocument/2006/relationships/image" Target="../media/image154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8.png"/><Relationship Id="rId13" Type="http://schemas.openxmlformats.org/officeDocument/2006/relationships/image" Target="../media/image1553.png"/><Relationship Id="rId18" Type="http://schemas.openxmlformats.org/officeDocument/2006/relationships/image" Target="../media/image1558.png"/><Relationship Id="rId26" Type="http://schemas.openxmlformats.org/officeDocument/2006/relationships/image" Target="../media/image1566.png"/><Relationship Id="rId3" Type="http://schemas.openxmlformats.org/officeDocument/2006/relationships/image" Target="../media/image1543.png"/><Relationship Id="rId21" Type="http://schemas.openxmlformats.org/officeDocument/2006/relationships/image" Target="../media/image1561.png"/><Relationship Id="rId7" Type="http://schemas.openxmlformats.org/officeDocument/2006/relationships/image" Target="../media/image1547.png"/><Relationship Id="rId12" Type="http://schemas.openxmlformats.org/officeDocument/2006/relationships/image" Target="../media/image1552.png"/><Relationship Id="rId17" Type="http://schemas.openxmlformats.org/officeDocument/2006/relationships/image" Target="../media/image1557.png"/><Relationship Id="rId25" Type="http://schemas.openxmlformats.org/officeDocument/2006/relationships/image" Target="../media/image1565.png"/><Relationship Id="rId2" Type="http://schemas.openxmlformats.org/officeDocument/2006/relationships/image" Target="../media/image1542.png"/><Relationship Id="rId16" Type="http://schemas.openxmlformats.org/officeDocument/2006/relationships/image" Target="../media/image1556.png"/><Relationship Id="rId20" Type="http://schemas.openxmlformats.org/officeDocument/2006/relationships/image" Target="../media/image1560.png"/><Relationship Id="rId29" Type="http://schemas.openxmlformats.org/officeDocument/2006/relationships/image" Target="../media/image15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46.png"/><Relationship Id="rId11" Type="http://schemas.openxmlformats.org/officeDocument/2006/relationships/image" Target="../media/image1551.png"/><Relationship Id="rId24" Type="http://schemas.openxmlformats.org/officeDocument/2006/relationships/image" Target="../media/image1564.png"/><Relationship Id="rId5" Type="http://schemas.openxmlformats.org/officeDocument/2006/relationships/image" Target="../media/image1545.png"/><Relationship Id="rId15" Type="http://schemas.openxmlformats.org/officeDocument/2006/relationships/image" Target="../media/image1555.png"/><Relationship Id="rId23" Type="http://schemas.openxmlformats.org/officeDocument/2006/relationships/image" Target="../media/image1563.png"/><Relationship Id="rId28" Type="http://schemas.openxmlformats.org/officeDocument/2006/relationships/image" Target="../media/image1568.png"/><Relationship Id="rId10" Type="http://schemas.openxmlformats.org/officeDocument/2006/relationships/image" Target="../media/image1550.png"/><Relationship Id="rId19" Type="http://schemas.openxmlformats.org/officeDocument/2006/relationships/image" Target="../media/image1559.png"/><Relationship Id="rId4" Type="http://schemas.openxmlformats.org/officeDocument/2006/relationships/image" Target="../media/image1544.png"/><Relationship Id="rId9" Type="http://schemas.openxmlformats.org/officeDocument/2006/relationships/image" Target="../media/image1549.png"/><Relationship Id="rId14" Type="http://schemas.openxmlformats.org/officeDocument/2006/relationships/image" Target="../media/image1554.png"/><Relationship Id="rId22" Type="http://schemas.openxmlformats.org/officeDocument/2006/relationships/image" Target="../media/image1562.png"/><Relationship Id="rId27" Type="http://schemas.openxmlformats.org/officeDocument/2006/relationships/image" Target="../media/image1567.png"/><Relationship Id="rId30" Type="http://schemas.openxmlformats.org/officeDocument/2006/relationships/image" Target="../media/image157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7.png"/><Relationship Id="rId13" Type="http://schemas.openxmlformats.org/officeDocument/2006/relationships/image" Target="../media/image1582.png"/><Relationship Id="rId18" Type="http://schemas.openxmlformats.org/officeDocument/2006/relationships/image" Target="../media/image1587.png"/><Relationship Id="rId3" Type="http://schemas.openxmlformats.org/officeDocument/2006/relationships/image" Target="../media/image1572.png"/><Relationship Id="rId21" Type="http://schemas.openxmlformats.org/officeDocument/2006/relationships/image" Target="../media/image1590.png"/><Relationship Id="rId7" Type="http://schemas.openxmlformats.org/officeDocument/2006/relationships/image" Target="../media/image1576.png"/><Relationship Id="rId12" Type="http://schemas.openxmlformats.org/officeDocument/2006/relationships/image" Target="../media/image1581.png"/><Relationship Id="rId17" Type="http://schemas.openxmlformats.org/officeDocument/2006/relationships/image" Target="../media/image1586.png"/><Relationship Id="rId2" Type="http://schemas.openxmlformats.org/officeDocument/2006/relationships/image" Target="../media/image1571.png"/><Relationship Id="rId16" Type="http://schemas.openxmlformats.org/officeDocument/2006/relationships/image" Target="../media/image1585.png"/><Relationship Id="rId20" Type="http://schemas.openxmlformats.org/officeDocument/2006/relationships/image" Target="../media/image15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75.png"/><Relationship Id="rId11" Type="http://schemas.openxmlformats.org/officeDocument/2006/relationships/image" Target="../media/image1580.png"/><Relationship Id="rId24" Type="http://schemas.openxmlformats.org/officeDocument/2006/relationships/image" Target="../media/image1593.png"/><Relationship Id="rId5" Type="http://schemas.openxmlformats.org/officeDocument/2006/relationships/image" Target="../media/image1574.png"/><Relationship Id="rId15" Type="http://schemas.openxmlformats.org/officeDocument/2006/relationships/image" Target="../media/image1584.png"/><Relationship Id="rId23" Type="http://schemas.openxmlformats.org/officeDocument/2006/relationships/image" Target="../media/image1592.png"/><Relationship Id="rId10" Type="http://schemas.openxmlformats.org/officeDocument/2006/relationships/image" Target="../media/image1579.png"/><Relationship Id="rId19" Type="http://schemas.openxmlformats.org/officeDocument/2006/relationships/image" Target="../media/image1588.png"/><Relationship Id="rId4" Type="http://schemas.openxmlformats.org/officeDocument/2006/relationships/image" Target="../media/image1573.png"/><Relationship Id="rId9" Type="http://schemas.openxmlformats.org/officeDocument/2006/relationships/image" Target="../media/image1578.png"/><Relationship Id="rId14" Type="http://schemas.openxmlformats.org/officeDocument/2006/relationships/image" Target="../media/image1583.png"/><Relationship Id="rId22" Type="http://schemas.openxmlformats.org/officeDocument/2006/relationships/image" Target="../media/image159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0.png"/><Relationship Id="rId13" Type="http://schemas.openxmlformats.org/officeDocument/2006/relationships/image" Target="../media/image1605.png"/><Relationship Id="rId18" Type="http://schemas.openxmlformats.org/officeDocument/2006/relationships/image" Target="../media/image1610.png"/><Relationship Id="rId26" Type="http://schemas.openxmlformats.org/officeDocument/2006/relationships/image" Target="../media/image1618.png"/><Relationship Id="rId3" Type="http://schemas.openxmlformats.org/officeDocument/2006/relationships/image" Target="../media/image1595.png"/><Relationship Id="rId21" Type="http://schemas.openxmlformats.org/officeDocument/2006/relationships/image" Target="../media/image1613.png"/><Relationship Id="rId7" Type="http://schemas.openxmlformats.org/officeDocument/2006/relationships/image" Target="../media/image1599.png"/><Relationship Id="rId12" Type="http://schemas.openxmlformats.org/officeDocument/2006/relationships/image" Target="../media/image1604.png"/><Relationship Id="rId17" Type="http://schemas.openxmlformats.org/officeDocument/2006/relationships/image" Target="../media/image1609.png"/><Relationship Id="rId25" Type="http://schemas.openxmlformats.org/officeDocument/2006/relationships/image" Target="../media/image1617.png"/><Relationship Id="rId2" Type="http://schemas.openxmlformats.org/officeDocument/2006/relationships/image" Target="../media/image1594.png"/><Relationship Id="rId16" Type="http://schemas.openxmlformats.org/officeDocument/2006/relationships/image" Target="../media/image1608.png"/><Relationship Id="rId20" Type="http://schemas.openxmlformats.org/officeDocument/2006/relationships/image" Target="../media/image1612.png"/><Relationship Id="rId29" Type="http://schemas.openxmlformats.org/officeDocument/2006/relationships/image" Target="../media/image16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98.png"/><Relationship Id="rId11" Type="http://schemas.openxmlformats.org/officeDocument/2006/relationships/image" Target="../media/image1603.png"/><Relationship Id="rId24" Type="http://schemas.openxmlformats.org/officeDocument/2006/relationships/image" Target="../media/image1616.png"/><Relationship Id="rId5" Type="http://schemas.openxmlformats.org/officeDocument/2006/relationships/image" Target="../media/image1597.png"/><Relationship Id="rId15" Type="http://schemas.openxmlformats.org/officeDocument/2006/relationships/image" Target="../media/image1607.png"/><Relationship Id="rId23" Type="http://schemas.openxmlformats.org/officeDocument/2006/relationships/image" Target="../media/image1615.png"/><Relationship Id="rId28" Type="http://schemas.openxmlformats.org/officeDocument/2006/relationships/image" Target="../media/image1620.png"/><Relationship Id="rId10" Type="http://schemas.openxmlformats.org/officeDocument/2006/relationships/image" Target="../media/image1602.png"/><Relationship Id="rId19" Type="http://schemas.openxmlformats.org/officeDocument/2006/relationships/image" Target="../media/image1611.png"/><Relationship Id="rId4" Type="http://schemas.openxmlformats.org/officeDocument/2006/relationships/image" Target="../media/image1596.png"/><Relationship Id="rId9" Type="http://schemas.openxmlformats.org/officeDocument/2006/relationships/image" Target="../media/image1601.png"/><Relationship Id="rId14" Type="http://schemas.openxmlformats.org/officeDocument/2006/relationships/image" Target="../media/image1606.png"/><Relationship Id="rId22" Type="http://schemas.openxmlformats.org/officeDocument/2006/relationships/image" Target="../media/image1614.png"/><Relationship Id="rId27" Type="http://schemas.openxmlformats.org/officeDocument/2006/relationships/image" Target="../media/image1619.png"/><Relationship Id="rId30" Type="http://schemas.openxmlformats.org/officeDocument/2006/relationships/image" Target="../media/image162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9.png"/><Relationship Id="rId13" Type="http://schemas.openxmlformats.org/officeDocument/2006/relationships/image" Target="../media/image1634.png"/><Relationship Id="rId18" Type="http://schemas.openxmlformats.org/officeDocument/2006/relationships/image" Target="../media/image1639.png"/><Relationship Id="rId26" Type="http://schemas.openxmlformats.org/officeDocument/2006/relationships/image" Target="../media/image1647.png"/><Relationship Id="rId3" Type="http://schemas.openxmlformats.org/officeDocument/2006/relationships/image" Target="../media/image1624.png"/><Relationship Id="rId21" Type="http://schemas.openxmlformats.org/officeDocument/2006/relationships/image" Target="../media/image1642.png"/><Relationship Id="rId7" Type="http://schemas.openxmlformats.org/officeDocument/2006/relationships/image" Target="../media/image1628.png"/><Relationship Id="rId12" Type="http://schemas.openxmlformats.org/officeDocument/2006/relationships/image" Target="../media/image1633.png"/><Relationship Id="rId17" Type="http://schemas.openxmlformats.org/officeDocument/2006/relationships/image" Target="../media/image1638.png"/><Relationship Id="rId25" Type="http://schemas.openxmlformats.org/officeDocument/2006/relationships/image" Target="../media/image1646.png"/><Relationship Id="rId2" Type="http://schemas.openxmlformats.org/officeDocument/2006/relationships/image" Target="../media/image1623.png"/><Relationship Id="rId16" Type="http://schemas.openxmlformats.org/officeDocument/2006/relationships/image" Target="../media/image1637.png"/><Relationship Id="rId20" Type="http://schemas.openxmlformats.org/officeDocument/2006/relationships/image" Target="../media/image1641.png"/><Relationship Id="rId29" Type="http://schemas.openxmlformats.org/officeDocument/2006/relationships/image" Target="../media/image16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27.png"/><Relationship Id="rId11" Type="http://schemas.openxmlformats.org/officeDocument/2006/relationships/image" Target="../media/image1632.png"/><Relationship Id="rId24" Type="http://schemas.openxmlformats.org/officeDocument/2006/relationships/image" Target="../media/image1645.png"/><Relationship Id="rId5" Type="http://schemas.openxmlformats.org/officeDocument/2006/relationships/image" Target="../media/image1626.png"/><Relationship Id="rId15" Type="http://schemas.openxmlformats.org/officeDocument/2006/relationships/image" Target="../media/image1636.png"/><Relationship Id="rId23" Type="http://schemas.openxmlformats.org/officeDocument/2006/relationships/image" Target="../media/image1644.png"/><Relationship Id="rId28" Type="http://schemas.openxmlformats.org/officeDocument/2006/relationships/image" Target="../media/image1649.png"/><Relationship Id="rId10" Type="http://schemas.openxmlformats.org/officeDocument/2006/relationships/image" Target="../media/image1631.png"/><Relationship Id="rId19" Type="http://schemas.openxmlformats.org/officeDocument/2006/relationships/image" Target="../media/image1640.png"/><Relationship Id="rId4" Type="http://schemas.openxmlformats.org/officeDocument/2006/relationships/image" Target="../media/image1625.png"/><Relationship Id="rId9" Type="http://schemas.openxmlformats.org/officeDocument/2006/relationships/image" Target="../media/image1630.png"/><Relationship Id="rId14" Type="http://schemas.openxmlformats.org/officeDocument/2006/relationships/image" Target="../media/image1635.png"/><Relationship Id="rId22" Type="http://schemas.openxmlformats.org/officeDocument/2006/relationships/image" Target="../media/image1643.png"/><Relationship Id="rId27" Type="http://schemas.openxmlformats.org/officeDocument/2006/relationships/image" Target="../media/image1648.png"/><Relationship Id="rId30" Type="http://schemas.openxmlformats.org/officeDocument/2006/relationships/image" Target="../media/image165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8.png"/><Relationship Id="rId13" Type="http://schemas.openxmlformats.org/officeDocument/2006/relationships/image" Target="../media/image1663.png"/><Relationship Id="rId18" Type="http://schemas.openxmlformats.org/officeDocument/2006/relationships/image" Target="../media/image1668.png"/><Relationship Id="rId26" Type="http://schemas.openxmlformats.org/officeDocument/2006/relationships/image" Target="../media/image1676.png"/><Relationship Id="rId3" Type="http://schemas.openxmlformats.org/officeDocument/2006/relationships/image" Target="../media/image1653.png"/><Relationship Id="rId21" Type="http://schemas.openxmlformats.org/officeDocument/2006/relationships/image" Target="../media/image1671.png"/><Relationship Id="rId7" Type="http://schemas.openxmlformats.org/officeDocument/2006/relationships/image" Target="../media/image1657.png"/><Relationship Id="rId12" Type="http://schemas.openxmlformats.org/officeDocument/2006/relationships/image" Target="../media/image1662.png"/><Relationship Id="rId17" Type="http://schemas.openxmlformats.org/officeDocument/2006/relationships/image" Target="../media/image1667.png"/><Relationship Id="rId25" Type="http://schemas.openxmlformats.org/officeDocument/2006/relationships/image" Target="../media/image1675.png"/><Relationship Id="rId2" Type="http://schemas.openxmlformats.org/officeDocument/2006/relationships/image" Target="../media/image1652.png"/><Relationship Id="rId16" Type="http://schemas.openxmlformats.org/officeDocument/2006/relationships/image" Target="../media/image1666.png"/><Relationship Id="rId20" Type="http://schemas.openxmlformats.org/officeDocument/2006/relationships/image" Target="../media/image1670.png"/><Relationship Id="rId29" Type="http://schemas.openxmlformats.org/officeDocument/2006/relationships/image" Target="../media/image16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56.png"/><Relationship Id="rId11" Type="http://schemas.openxmlformats.org/officeDocument/2006/relationships/image" Target="../media/image1661.png"/><Relationship Id="rId24" Type="http://schemas.openxmlformats.org/officeDocument/2006/relationships/image" Target="../media/image1674.png"/><Relationship Id="rId5" Type="http://schemas.openxmlformats.org/officeDocument/2006/relationships/image" Target="../media/image1655.png"/><Relationship Id="rId15" Type="http://schemas.openxmlformats.org/officeDocument/2006/relationships/image" Target="../media/image1665.png"/><Relationship Id="rId23" Type="http://schemas.openxmlformats.org/officeDocument/2006/relationships/image" Target="../media/image1673.png"/><Relationship Id="rId28" Type="http://schemas.openxmlformats.org/officeDocument/2006/relationships/image" Target="../media/image1678.png"/><Relationship Id="rId10" Type="http://schemas.openxmlformats.org/officeDocument/2006/relationships/image" Target="../media/image1660.png"/><Relationship Id="rId19" Type="http://schemas.openxmlformats.org/officeDocument/2006/relationships/image" Target="../media/image1669.png"/><Relationship Id="rId4" Type="http://schemas.openxmlformats.org/officeDocument/2006/relationships/image" Target="../media/image1654.png"/><Relationship Id="rId9" Type="http://schemas.openxmlformats.org/officeDocument/2006/relationships/image" Target="../media/image1659.png"/><Relationship Id="rId14" Type="http://schemas.openxmlformats.org/officeDocument/2006/relationships/image" Target="../media/image1664.png"/><Relationship Id="rId22" Type="http://schemas.openxmlformats.org/officeDocument/2006/relationships/image" Target="../media/image1672.png"/><Relationship Id="rId27" Type="http://schemas.openxmlformats.org/officeDocument/2006/relationships/image" Target="../media/image1677.png"/><Relationship Id="rId30" Type="http://schemas.openxmlformats.org/officeDocument/2006/relationships/image" Target="../media/image168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7.png"/><Relationship Id="rId13" Type="http://schemas.openxmlformats.org/officeDocument/2006/relationships/image" Target="../media/image1692.png"/><Relationship Id="rId18" Type="http://schemas.openxmlformats.org/officeDocument/2006/relationships/image" Target="../media/image1697.png"/><Relationship Id="rId26" Type="http://schemas.openxmlformats.org/officeDocument/2006/relationships/image" Target="../media/image1705.png"/><Relationship Id="rId3" Type="http://schemas.openxmlformats.org/officeDocument/2006/relationships/image" Target="../media/image1682.png"/><Relationship Id="rId21" Type="http://schemas.openxmlformats.org/officeDocument/2006/relationships/image" Target="../media/image1700.png"/><Relationship Id="rId34" Type="http://schemas.openxmlformats.org/officeDocument/2006/relationships/image" Target="../media/image1713.png"/><Relationship Id="rId7" Type="http://schemas.openxmlformats.org/officeDocument/2006/relationships/image" Target="../media/image1686.png"/><Relationship Id="rId12" Type="http://schemas.openxmlformats.org/officeDocument/2006/relationships/image" Target="../media/image1691.png"/><Relationship Id="rId17" Type="http://schemas.openxmlformats.org/officeDocument/2006/relationships/image" Target="../media/image1696.png"/><Relationship Id="rId25" Type="http://schemas.openxmlformats.org/officeDocument/2006/relationships/image" Target="../media/image1704.png"/><Relationship Id="rId33" Type="http://schemas.openxmlformats.org/officeDocument/2006/relationships/image" Target="../media/image1712.png"/><Relationship Id="rId2" Type="http://schemas.openxmlformats.org/officeDocument/2006/relationships/image" Target="../media/image1681.png"/><Relationship Id="rId16" Type="http://schemas.openxmlformats.org/officeDocument/2006/relationships/image" Target="../media/image1695.png"/><Relationship Id="rId20" Type="http://schemas.openxmlformats.org/officeDocument/2006/relationships/image" Target="../media/image1699.png"/><Relationship Id="rId29" Type="http://schemas.openxmlformats.org/officeDocument/2006/relationships/image" Target="../media/image17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85.png"/><Relationship Id="rId11" Type="http://schemas.openxmlformats.org/officeDocument/2006/relationships/image" Target="../media/image1690.png"/><Relationship Id="rId24" Type="http://schemas.openxmlformats.org/officeDocument/2006/relationships/image" Target="../media/image1703.png"/><Relationship Id="rId32" Type="http://schemas.openxmlformats.org/officeDocument/2006/relationships/image" Target="../media/image1711.png"/><Relationship Id="rId37" Type="http://schemas.openxmlformats.org/officeDocument/2006/relationships/image" Target="../media/image1716.png"/><Relationship Id="rId5" Type="http://schemas.openxmlformats.org/officeDocument/2006/relationships/image" Target="../media/image1684.png"/><Relationship Id="rId15" Type="http://schemas.openxmlformats.org/officeDocument/2006/relationships/image" Target="../media/image1694.png"/><Relationship Id="rId23" Type="http://schemas.openxmlformats.org/officeDocument/2006/relationships/image" Target="../media/image1702.png"/><Relationship Id="rId28" Type="http://schemas.openxmlformats.org/officeDocument/2006/relationships/image" Target="../media/image1707.png"/><Relationship Id="rId36" Type="http://schemas.openxmlformats.org/officeDocument/2006/relationships/image" Target="../media/image1715.png"/><Relationship Id="rId10" Type="http://schemas.openxmlformats.org/officeDocument/2006/relationships/image" Target="../media/image1689.png"/><Relationship Id="rId19" Type="http://schemas.openxmlformats.org/officeDocument/2006/relationships/image" Target="../media/image1698.png"/><Relationship Id="rId31" Type="http://schemas.openxmlformats.org/officeDocument/2006/relationships/image" Target="../media/image1710.png"/><Relationship Id="rId4" Type="http://schemas.openxmlformats.org/officeDocument/2006/relationships/image" Target="../media/image1683.png"/><Relationship Id="rId9" Type="http://schemas.openxmlformats.org/officeDocument/2006/relationships/image" Target="../media/image1688.png"/><Relationship Id="rId14" Type="http://schemas.openxmlformats.org/officeDocument/2006/relationships/image" Target="../media/image1693.png"/><Relationship Id="rId22" Type="http://schemas.openxmlformats.org/officeDocument/2006/relationships/image" Target="../media/image1701.png"/><Relationship Id="rId27" Type="http://schemas.openxmlformats.org/officeDocument/2006/relationships/image" Target="../media/image1706.png"/><Relationship Id="rId30" Type="http://schemas.openxmlformats.org/officeDocument/2006/relationships/image" Target="../media/image1709.png"/><Relationship Id="rId35" Type="http://schemas.openxmlformats.org/officeDocument/2006/relationships/image" Target="../media/image17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3.png"/><Relationship Id="rId13" Type="http://schemas.openxmlformats.org/officeDocument/2006/relationships/image" Target="../media/image1728.png"/><Relationship Id="rId18" Type="http://schemas.openxmlformats.org/officeDocument/2006/relationships/image" Target="../media/image1733.png"/><Relationship Id="rId26" Type="http://schemas.openxmlformats.org/officeDocument/2006/relationships/image" Target="../media/image1741.png"/><Relationship Id="rId3" Type="http://schemas.openxmlformats.org/officeDocument/2006/relationships/image" Target="../media/image1718.png"/><Relationship Id="rId21" Type="http://schemas.openxmlformats.org/officeDocument/2006/relationships/image" Target="../media/image1736.png"/><Relationship Id="rId7" Type="http://schemas.openxmlformats.org/officeDocument/2006/relationships/image" Target="../media/image1722.png"/><Relationship Id="rId12" Type="http://schemas.openxmlformats.org/officeDocument/2006/relationships/image" Target="../media/image1727.png"/><Relationship Id="rId17" Type="http://schemas.openxmlformats.org/officeDocument/2006/relationships/image" Target="../media/image1732.png"/><Relationship Id="rId25" Type="http://schemas.openxmlformats.org/officeDocument/2006/relationships/image" Target="../media/image1740.png"/><Relationship Id="rId2" Type="http://schemas.openxmlformats.org/officeDocument/2006/relationships/image" Target="../media/image1717.png"/><Relationship Id="rId16" Type="http://schemas.openxmlformats.org/officeDocument/2006/relationships/image" Target="../media/image1731.png"/><Relationship Id="rId20" Type="http://schemas.openxmlformats.org/officeDocument/2006/relationships/image" Target="../media/image1735.png"/><Relationship Id="rId29" Type="http://schemas.openxmlformats.org/officeDocument/2006/relationships/image" Target="../media/image17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21.png"/><Relationship Id="rId11" Type="http://schemas.openxmlformats.org/officeDocument/2006/relationships/image" Target="../media/image1726.png"/><Relationship Id="rId24" Type="http://schemas.openxmlformats.org/officeDocument/2006/relationships/image" Target="../media/image1739.png"/><Relationship Id="rId5" Type="http://schemas.openxmlformats.org/officeDocument/2006/relationships/image" Target="../media/image1720.png"/><Relationship Id="rId15" Type="http://schemas.openxmlformats.org/officeDocument/2006/relationships/image" Target="../media/image1730.png"/><Relationship Id="rId23" Type="http://schemas.openxmlformats.org/officeDocument/2006/relationships/image" Target="../media/image1738.png"/><Relationship Id="rId28" Type="http://schemas.openxmlformats.org/officeDocument/2006/relationships/image" Target="../media/image1743.png"/><Relationship Id="rId10" Type="http://schemas.openxmlformats.org/officeDocument/2006/relationships/image" Target="../media/image1725.png"/><Relationship Id="rId19" Type="http://schemas.openxmlformats.org/officeDocument/2006/relationships/image" Target="../media/image1734.png"/><Relationship Id="rId4" Type="http://schemas.openxmlformats.org/officeDocument/2006/relationships/image" Target="../media/image1719.png"/><Relationship Id="rId9" Type="http://schemas.openxmlformats.org/officeDocument/2006/relationships/image" Target="../media/image1724.png"/><Relationship Id="rId14" Type="http://schemas.openxmlformats.org/officeDocument/2006/relationships/image" Target="../media/image1729.png"/><Relationship Id="rId22" Type="http://schemas.openxmlformats.org/officeDocument/2006/relationships/image" Target="../media/image1737.png"/><Relationship Id="rId27" Type="http://schemas.openxmlformats.org/officeDocument/2006/relationships/image" Target="../media/image1742.png"/><Relationship Id="rId30" Type="http://schemas.openxmlformats.org/officeDocument/2006/relationships/image" Target="../media/image174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2.png"/><Relationship Id="rId13" Type="http://schemas.openxmlformats.org/officeDocument/2006/relationships/image" Target="../media/image1757.png"/><Relationship Id="rId18" Type="http://schemas.openxmlformats.org/officeDocument/2006/relationships/image" Target="../media/image1762.png"/><Relationship Id="rId26" Type="http://schemas.openxmlformats.org/officeDocument/2006/relationships/image" Target="../media/image1770.png"/><Relationship Id="rId3" Type="http://schemas.openxmlformats.org/officeDocument/2006/relationships/image" Target="../media/image1747.png"/><Relationship Id="rId21" Type="http://schemas.openxmlformats.org/officeDocument/2006/relationships/image" Target="../media/image1765.png"/><Relationship Id="rId34" Type="http://schemas.openxmlformats.org/officeDocument/2006/relationships/image" Target="../media/image1778.png"/><Relationship Id="rId7" Type="http://schemas.openxmlformats.org/officeDocument/2006/relationships/image" Target="../media/image1751.png"/><Relationship Id="rId12" Type="http://schemas.openxmlformats.org/officeDocument/2006/relationships/image" Target="../media/image1756.png"/><Relationship Id="rId17" Type="http://schemas.openxmlformats.org/officeDocument/2006/relationships/image" Target="../media/image1761.png"/><Relationship Id="rId25" Type="http://schemas.openxmlformats.org/officeDocument/2006/relationships/image" Target="../media/image1769.png"/><Relationship Id="rId33" Type="http://schemas.openxmlformats.org/officeDocument/2006/relationships/image" Target="../media/image1777.png"/><Relationship Id="rId2" Type="http://schemas.openxmlformats.org/officeDocument/2006/relationships/image" Target="../media/image1746.png"/><Relationship Id="rId16" Type="http://schemas.openxmlformats.org/officeDocument/2006/relationships/image" Target="../media/image1760.png"/><Relationship Id="rId20" Type="http://schemas.openxmlformats.org/officeDocument/2006/relationships/image" Target="../media/image1764.png"/><Relationship Id="rId29" Type="http://schemas.openxmlformats.org/officeDocument/2006/relationships/image" Target="../media/image17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50.png"/><Relationship Id="rId11" Type="http://schemas.openxmlformats.org/officeDocument/2006/relationships/image" Target="../media/image1755.png"/><Relationship Id="rId24" Type="http://schemas.openxmlformats.org/officeDocument/2006/relationships/image" Target="../media/image1768.png"/><Relationship Id="rId32" Type="http://schemas.openxmlformats.org/officeDocument/2006/relationships/image" Target="../media/image1776.png"/><Relationship Id="rId37" Type="http://schemas.openxmlformats.org/officeDocument/2006/relationships/image" Target="../media/image1781.png"/><Relationship Id="rId5" Type="http://schemas.openxmlformats.org/officeDocument/2006/relationships/image" Target="../media/image1749.png"/><Relationship Id="rId15" Type="http://schemas.openxmlformats.org/officeDocument/2006/relationships/image" Target="../media/image1759.png"/><Relationship Id="rId23" Type="http://schemas.openxmlformats.org/officeDocument/2006/relationships/image" Target="../media/image1767.png"/><Relationship Id="rId28" Type="http://schemas.openxmlformats.org/officeDocument/2006/relationships/image" Target="../media/image1772.png"/><Relationship Id="rId36" Type="http://schemas.openxmlformats.org/officeDocument/2006/relationships/image" Target="../media/image1780.png"/><Relationship Id="rId10" Type="http://schemas.openxmlformats.org/officeDocument/2006/relationships/image" Target="../media/image1754.png"/><Relationship Id="rId19" Type="http://schemas.openxmlformats.org/officeDocument/2006/relationships/image" Target="../media/image1763.png"/><Relationship Id="rId31" Type="http://schemas.openxmlformats.org/officeDocument/2006/relationships/image" Target="../media/image1775.png"/><Relationship Id="rId4" Type="http://schemas.openxmlformats.org/officeDocument/2006/relationships/image" Target="../media/image1748.png"/><Relationship Id="rId9" Type="http://schemas.openxmlformats.org/officeDocument/2006/relationships/image" Target="../media/image1753.png"/><Relationship Id="rId14" Type="http://schemas.openxmlformats.org/officeDocument/2006/relationships/image" Target="../media/image1758.png"/><Relationship Id="rId22" Type="http://schemas.openxmlformats.org/officeDocument/2006/relationships/image" Target="../media/image1766.png"/><Relationship Id="rId27" Type="http://schemas.openxmlformats.org/officeDocument/2006/relationships/image" Target="../media/image1771.png"/><Relationship Id="rId30" Type="http://schemas.openxmlformats.org/officeDocument/2006/relationships/image" Target="../media/image1774.png"/><Relationship Id="rId35" Type="http://schemas.openxmlformats.org/officeDocument/2006/relationships/image" Target="../media/image17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3.png"/><Relationship Id="rId2" Type="http://schemas.openxmlformats.org/officeDocument/2006/relationships/image" Target="../media/image17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85.png"/><Relationship Id="rId4" Type="http://schemas.openxmlformats.org/officeDocument/2006/relationships/image" Target="../media/image178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26" Type="http://schemas.openxmlformats.org/officeDocument/2006/relationships/image" Target="../media/image143.png"/><Relationship Id="rId3" Type="http://schemas.openxmlformats.org/officeDocument/2006/relationships/image" Target="../media/image120.png"/><Relationship Id="rId21" Type="http://schemas.openxmlformats.org/officeDocument/2006/relationships/image" Target="../media/image138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5" Type="http://schemas.openxmlformats.org/officeDocument/2006/relationships/image" Target="../media/image142.png"/><Relationship Id="rId2" Type="http://schemas.openxmlformats.org/officeDocument/2006/relationships/image" Target="../media/image119.png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29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24" Type="http://schemas.openxmlformats.org/officeDocument/2006/relationships/image" Target="../media/image141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23" Type="http://schemas.openxmlformats.org/officeDocument/2006/relationships/image" Target="../media/image140.png"/><Relationship Id="rId28" Type="http://schemas.openxmlformats.org/officeDocument/2006/relationships/image" Target="../media/image145.png"/><Relationship Id="rId10" Type="http://schemas.openxmlformats.org/officeDocument/2006/relationships/image" Target="../media/image127.png"/><Relationship Id="rId19" Type="http://schemas.openxmlformats.org/officeDocument/2006/relationships/image" Target="../media/image136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Relationship Id="rId22" Type="http://schemas.openxmlformats.org/officeDocument/2006/relationships/image" Target="../media/image139.png"/><Relationship Id="rId27" Type="http://schemas.openxmlformats.org/officeDocument/2006/relationships/image" Target="../media/image144.png"/><Relationship Id="rId30" Type="http://schemas.openxmlformats.org/officeDocument/2006/relationships/image" Target="../media/image14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2.png"/><Relationship Id="rId13" Type="http://schemas.openxmlformats.org/officeDocument/2006/relationships/image" Target="../media/image1797.png"/><Relationship Id="rId18" Type="http://schemas.openxmlformats.org/officeDocument/2006/relationships/image" Target="../media/image1802.png"/><Relationship Id="rId26" Type="http://schemas.openxmlformats.org/officeDocument/2006/relationships/image" Target="../media/image1810.png"/><Relationship Id="rId3" Type="http://schemas.openxmlformats.org/officeDocument/2006/relationships/image" Target="../media/image1787.png"/><Relationship Id="rId21" Type="http://schemas.openxmlformats.org/officeDocument/2006/relationships/image" Target="../media/image1805.png"/><Relationship Id="rId7" Type="http://schemas.openxmlformats.org/officeDocument/2006/relationships/image" Target="../media/image1791.png"/><Relationship Id="rId12" Type="http://schemas.openxmlformats.org/officeDocument/2006/relationships/image" Target="../media/image1796.png"/><Relationship Id="rId17" Type="http://schemas.openxmlformats.org/officeDocument/2006/relationships/image" Target="../media/image1801.png"/><Relationship Id="rId25" Type="http://schemas.openxmlformats.org/officeDocument/2006/relationships/image" Target="../media/image1809.png"/><Relationship Id="rId2" Type="http://schemas.openxmlformats.org/officeDocument/2006/relationships/image" Target="../media/image1786.png"/><Relationship Id="rId16" Type="http://schemas.openxmlformats.org/officeDocument/2006/relationships/image" Target="../media/image1800.png"/><Relationship Id="rId20" Type="http://schemas.openxmlformats.org/officeDocument/2006/relationships/image" Target="../media/image1804.png"/><Relationship Id="rId29" Type="http://schemas.openxmlformats.org/officeDocument/2006/relationships/image" Target="../media/image18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90.png"/><Relationship Id="rId11" Type="http://schemas.openxmlformats.org/officeDocument/2006/relationships/image" Target="../media/image1795.png"/><Relationship Id="rId24" Type="http://schemas.openxmlformats.org/officeDocument/2006/relationships/image" Target="../media/image1808.png"/><Relationship Id="rId5" Type="http://schemas.openxmlformats.org/officeDocument/2006/relationships/image" Target="../media/image1789.png"/><Relationship Id="rId15" Type="http://schemas.openxmlformats.org/officeDocument/2006/relationships/image" Target="../media/image1799.png"/><Relationship Id="rId23" Type="http://schemas.openxmlformats.org/officeDocument/2006/relationships/image" Target="../media/image1807.png"/><Relationship Id="rId28" Type="http://schemas.openxmlformats.org/officeDocument/2006/relationships/image" Target="../media/image1812.png"/><Relationship Id="rId10" Type="http://schemas.openxmlformats.org/officeDocument/2006/relationships/image" Target="../media/image1794.png"/><Relationship Id="rId19" Type="http://schemas.openxmlformats.org/officeDocument/2006/relationships/image" Target="../media/image1803.png"/><Relationship Id="rId4" Type="http://schemas.openxmlformats.org/officeDocument/2006/relationships/image" Target="../media/image1788.png"/><Relationship Id="rId9" Type="http://schemas.openxmlformats.org/officeDocument/2006/relationships/image" Target="../media/image1793.png"/><Relationship Id="rId14" Type="http://schemas.openxmlformats.org/officeDocument/2006/relationships/image" Target="../media/image1798.png"/><Relationship Id="rId22" Type="http://schemas.openxmlformats.org/officeDocument/2006/relationships/image" Target="../media/image1806.png"/><Relationship Id="rId27" Type="http://schemas.openxmlformats.org/officeDocument/2006/relationships/image" Target="../media/image1811.png"/><Relationship Id="rId30" Type="http://schemas.openxmlformats.org/officeDocument/2006/relationships/image" Target="../media/image181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1.png"/><Relationship Id="rId13" Type="http://schemas.openxmlformats.org/officeDocument/2006/relationships/image" Target="../media/image1826.png"/><Relationship Id="rId18" Type="http://schemas.openxmlformats.org/officeDocument/2006/relationships/image" Target="../media/image1831.png"/><Relationship Id="rId26" Type="http://schemas.openxmlformats.org/officeDocument/2006/relationships/image" Target="../media/image1839.png"/><Relationship Id="rId3" Type="http://schemas.openxmlformats.org/officeDocument/2006/relationships/image" Target="../media/image1816.png"/><Relationship Id="rId21" Type="http://schemas.openxmlformats.org/officeDocument/2006/relationships/image" Target="../media/image1834.png"/><Relationship Id="rId7" Type="http://schemas.openxmlformats.org/officeDocument/2006/relationships/image" Target="../media/image1820.png"/><Relationship Id="rId12" Type="http://schemas.openxmlformats.org/officeDocument/2006/relationships/image" Target="../media/image1825.png"/><Relationship Id="rId17" Type="http://schemas.openxmlformats.org/officeDocument/2006/relationships/image" Target="../media/image1830.png"/><Relationship Id="rId25" Type="http://schemas.openxmlformats.org/officeDocument/2006/relationships/image" Target="../media/image1838.png"/><Relationship Id="rId2" Type="http://schemas.openxmlformats.org/officeDocument/2006/relationships/image" Target="../media/image1815.png"/><Relationship Id="rId16" Type="http://schemas.openxmlformats.org/officeDocument/2006/relationships/image" Target="../media/image1829.png"/><Relationship Id="rId20" Type="http://schemas.openxmlformats.org/officeDocument/2006/relationships/image" Target="../media/image1833.png"/><Relationship Id="rId29" Type="http://schemas.openxmlformats.org/officeDocument/2006/relationships/image" Target="../media/image18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19.png"/><Relationship Id="rId11" Type="http://schemas.openxmlformats.org/officeDocument/2006/relationships/image" Target="../media/image1824.png"/><Relationship Id="rId24" Type="http://schemas.openxmlformats.org/officeDocument/2006/relationships/image" Target="../media/image1837.png"/><Relationship Id="rId5" Type="http://schemas.openxmlformats.org/officeDocument/2006/relationships/image" Target="../media/image1818.png"/><Relationship Id="rId15" Type="http://schemas.openxmlformats.org/officeDocument/2006/relationships/image" Target="../media/image1828.png"/><Relationship Id="rId23" Type="http://schemas.openxmlformats.org/officeDocument/2006/relationships/image" Target="../media/image1836.png"/><Relationship Id="rId28" Type="http://schemas.openxmlformats.org/officeDocument/2006/relationships/image" Target="../media/image1841.png"/><Relationship Id="rId10" Type="http://schemas.openxmlformats.org/officeDocument/2006/relationships/image" Target="../media/image1823.png"/><Relationship Id="rId19" Type="http://schemas.openxmlformats.org/officeDocument/2006/relationships/image" Target="../media/image1832.png"/><Relationship Id="rId4" Type="http://schemas.openxmlformats.org/officeDocument/2006/relationships/image" Target="../media/image1817.png"/><Relationship Id="rId9" Type="http://schemas.openxmlformats.org/officeDocument/2006/relationships/image" Target="../media/image1822.png"/><Relationship Id="rId14" Type="http://schemas.openxmlformats.org/officeDocument/2006/relationships/image" Target="../media/image1827.png"/><Relationship Id="rId22" Type="http://schemas.openxmlformats.org/officeDocument/2006/relationships/image" Target="../media/image1835.png"/><Relationship Id="rId27" Type="http://schemas.openxmlformats.org/officeDocument/2006/relationships/image" Target="../media/image1840.png"/><Relationship Id="rId30" Type="http://schemas.openxmlformats.org/officeDocument/2006/relationships/image" Target="../media/image184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0.png"/><Relationship Id="rId13" Type="http://schemas.openxmlformats.org/officeDocument/2006/relationships/image" Target="../media/image1855.png"/><Relationship Id="rId18" Type="http://schemas.openxmlformats.org/officeDocument/2006/relationships/image" Target="../media/image1860.png"/><Relationship Id="rId26" Type="http://schemas.openxmlformats.org/officeDocument/2006/relationships/image" Target="../media/image1868.png"/><Relationship Id="rId3" Type="http://schemas.openxmlformats.org/officeDocument/2006/relationships/image" Target="../media/image1845.png"/><Relationship Id="rId21" Type="http://schemas.openxmlformats.org/officeDocument/2006/relationships/image" Target="../media/image1863.png"/><Relationship Id="rId7" Type="http://schemas.openxmlformats.org/officeDocument/2006/relationships/image" Target="../media/image1849.png"/><Relationship Id="rId12" Type="http://schemas.openxmlformats.org/officeDocument/2006/relationships/image" Target="../media/image1854.png"/><Relationship Id="rId17" Type="http://schemas.openxmlformats.org/officeDocument/2006/relationships/image" Target="../media/image1859.png"/><Relationship Id="rId25" Type="http://schemas.openxmlformats.org/officeDocument/2006/relationships/image" Target="../media/image1867.png"/><Relationship Id="rId2" Type="http://schemas.openxmlformats.org/officeDocument/2006/relationships/image" Target="../media/image1844.png"/><Relationship Id="rId16" Type="http://schemas.openxmlformats.org/officeDocument/2006/relationships/image" Target="../media/image1858.png"/><Relationship Id="rId20" Type="http://schemas.openxmlformats.org/officeDocument/2006/relationships/image" Target="../media/image1862.png"/><Relationship Id="rId29" Type="http://schemas.openxmlformats.org/officeDocument/2006/relationships/image" Target="../media/image18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48.png"/><Relationship Id="rId11" Type="http://schemas.openxmlformats.org/officeDocument/2006/relationships/image" Target="../media/image1853.png"/><Relationship Id="rId24" Type="http://schemas.openxmlformats.org/officeDocument/2006/relationships/image" Target="../media/image1866.png"/><Relationship Id="rId5" Type="http://schemas.openxmlformats.org/officeDocument/2006/relationships/image" Target="../media/image1847.png"/><Relationship Id="rId15" Type="http://schemas.openxmlformats.org/officeDocument/2006/relationships/image" Target="../media/image1857.png"/><Relationship Id="rId23" Type="http://schemas.openxmlformats.org/officeDocument/2006/relationships/image" Target="../media/image1865.png"/><Relationship Id="rId28" Type="http://schemas.openxmlformats.org/officeDocument/2006/relationships/image" Target="../media/image1870.png"/><Relationship Id="rId10" Type="http://schemas.openxmlformats.org/officeDocument/2006/relationships/image" Target="../media/image1852.png"/><Relationship Id="rId19" Type="http://schemas.openxmlformats.org/officeDocument/2006/relationships/image" Target="../media/image1861.png"/><Relationship Id="rId4" Type="http://schemas.openxmlformats.org/officeDocument/2006/relationships/image" Target="../media/image1846.png"/><Relationship Id="rId9" Type="http://schemas.openxmlformats.org/officeDocument/2006/relationships/image" Target="../media/image1851.png"/><Relationship Id="rId14" Type="http://schemas.openxmlformats.org/officeDocument/2006/relationships/image" Target="../media/image1856.png"/><Relationship Id="rId22" Type="http://schemas.openxmlformats.org/officeDocument/2006/relationships/image" Target="../media/image1864.png"/><Relationship Id="rId27" Type="http://schemas.openxmlformats.org/officeDocument/2006/relationships/image" Target="../media/image1869.png"/><Relationship Id="rId30" Type="http://schemas.openxmlformats.org/officeDocument/2006/relationships/image" Target="../media/image187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9.png"/><Relationship Id="rId13" Type="http://schemas.openxmlformats.org/officeDocument/2006/relationships/image" Target="../media/image1884.png"/><Relationship Id="rId18" Type="http://schemas.openxmlformats.org/officeDocument/2006/relationships/image" Target="../media/image1889.png"/><Relationship Id="rId26" Type="http://schemas.openxmlformats.org/officeDocument/2006/relationships/image" Target="../media/image1897.png"/><Relationship Id="rId3" Type="http://schemas.openxmlformats.org/officeDocument/2006/relationships/image" Target="../media/image1874.png"/><Relationship Id="rId21" Type="http://schemas.openxmlformats.org/officeDocument/2006/relationships/image" Target="../media/image1892.png"/><Relationship Id="rId7" Type="http://schemas.openxmlformats.org/officeDocument/2006/relationships/image" Target="../media/image1878.png"/><Relationship Id="rId12" Type="http://schemas.openxmlformats.org/officeDocument/2006/relationships/image" Target="../media/image1883.png"/><Relationship Id="rId17" Type="http://schemas.openxmlformats.org/officeDocument/2006/relationships/image" Target="../media/image1888.png"/><Relationship Id="rId25" Type="http://schemas.openxmlformats.org/officeDocument/2006/relationships/image" Target="../media/image1896.png"/><Relationship Id="rId2" Type="http://schemas.openxmlformats.org/officeDocument/2006/relationships/image" Target="../media/image1873.png"/><Relationship Id="rId16" Type="http://schemas.openxmlformats.org/officeDocument/2006/relationships/image" Target="../media/image1887.png"/><Relationship Id="rId20" Type="http://schemas.openxmlformats.org/officeDocument/2006/relationships/image" Target="../media/image1891.png"/><Relationship Id="rId29" Type="http://schemas.openxmlformats.org/officeDocument/2006/relationships/image" Target="../media/image19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77.png"/><Relationship Id="rId11" Type="http://schemas.openxmlformats.org/officeDocument/2006/relationships/image" Target="../media/image1882.png"/><Relationship Id="rId24" Type="http://schemas.openxmlformats.org/officeDocument/2006/relationships/image" Target="../media/image1895.png"/><Relationship Id="rId5" Type="http://schemas.openxmlformats.org/officeDocument/2006/relationships/image" Target="../media/image1876.png"/><Relationship Id="rId15" Type="http://schemas.openxmlformats.org/officeDocument/2006/relationships/image" Target="../media/image1886.png"/><Relationship Id="rId23" Type="http://schemas.openxmlformats.org/officeDocument/2006/relationships/image" Target="../media/image1894.png"/><Relationship Id="rId28" Type="http://schemas.openxmlformats.org/officeDocument/2006/relationships/image" Target="../media/image1899.png"/><Relationship Id="rId10" Type="http://schemas.openxmlformats.org/officeDocument/2006/relationships/image" Target="../media/image1881.png"/><Relationship Id="rId19" Type="http://schemas.openxmlformats.org/officeDocument/2006/relationships/image" Target="../media/image1890.png"/><Relationship Id="rId4" Type="http://schemas.openxmlformats.org/officeDocument/2006/relationships/image" Target="../media/image1875.png"/><Relationship Id="rId9" Type="http://schemas.openxmlformats.org/officeDocument/2006/relationships/image" Target="../media/image1880.png"/><Relationship Id="rId14" Type="http://schemas.openxmlformats.org/officeDocument/2006/relationships/image" Target="../media/image1885.png"/><Relationship Id="rId22" Type="http://schemas.openxmlformats.org/officeDocument/2006/relationships/image" Target="../media/image1893.png"/><Relationship Id="rId27" Type="http://schemas.openxmlformats.org/officeDocument/2006/relationships/image" Target="../media/image1898.png"/><Relationship Id="rId30" Type="http://schemas.openxmlformats.org/officeDocument/2006/relationships/image" Target="../media/image190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8.png"/><Relationship Id="rId13" Type="http://schemas.openxmlformats.org/officeDocument/2006/relationships/image" Target="../media/image1913.png"/><Relationship Id="rId18" Type="http://schemas.openxmlformats.org/officeDocument/2006/relationships/image" Target="../media/image1918.png"/><Relationship Id="rId26" Type="http://schemas.openxmlformats.org/officeDocument/2006/relationships/image" Target="../media/image1926.png"/><Relationship Id="rId39" Type="http://schemas.openxmlformats.org/officeDocument/2006/relationships/image" Target="../media/image1939.png"/><Relationship Id="rId3" Type="http://schemas.openxmlformats.org/officeDocument/2006/relationships/image" Target="../media/image1903.png"/><Relationship Id="rId21" Type="http://schemas.openxmlformats.org/officeDocument/2006/relationships/image" Target="../media/image1921.png"/><Relationship Id="rId34" Type="http://schemas.openxmlformats.org/officeDocument/2006/relationships/image" Target="../media/image1934.png"/><Relationship Id="rId7" Type="http://schemas.openxmlformats.org/officeDocument/2006/relationships/image" Target="../media/image1907.png"/><Relationship Id="rId12" Type="http://schemas.openxmlformats.org/officeDocument/2006/relationships/image" Target="../media/image1912.png"/><Relationship Id="rId17" Type="http://schemas.openxmlformats.org/officeDocument/2006/relationships/image" Target="../media/image1917.png"/><Relationship Id="rId25" Type="http://schemas.openxmlformats.org/officeDocument/2006/relationships/image" Target="../media/image1925.png"/><Relationship Id="rId33" Type="http://schemas.openxmlformats.org/officeDocument/2006/relationships/image" Target="../media/image1933.png"/><Relationship Id="rId38" Type="http://schemas.openxmlformats.org/officeDocument/2006/relationships/image" Target="../media/image1938.png"/><Relationship Id="rId2" Type="http://schemas.openxmlformats.org/officeDocument/2006/relationships/image" Target="../media/image1902.png"/><Relationship Id="rId16" Type="http://schemas.openxmlformats.org/officeDocument/2006/relationships/image" Target="../media/image1916.png"/><Relationship Id="rId20" Type="http://schemas.openxmlformats.org/officeDocument/2006/relationships/image" Target="../media/image1920.png"/><Relationship Id="rId29" Type="http://schemas.openxmlformats.org/officeDocument/2006/relationships/image" Target="../media/image1929.png"/><Relationship Id="rId41" Type="http://schemas.openxmlformats.org/officeDocument/2006/relationships/image" Target="../media/image19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06.png"/><Relationship Id="rId11" Type="http://schemas.openxmlformats.org/officeDocument/2006/relationships/image" Target="../media/image1911.png"/><Relationship Id="rId24" Type="http://schemas.openxmlformats.org/officeDocument/2006/relationships/image" Target="../media/image1924.png"/><Relationship Id="rId32" Type="http://schemas.openxmlformats.org/officeDocument/2006/relationships/image" Target="../media/image1932.png"/><Relationship Id="rId37" Type="http://schemas.openxmlformats.org/officeDocument/2006/relationships/image" Target="../media/image1937.png"/><Relationship Id="rId40" Type="http://schemas.openxmlformats.org/officeDocument/2006/relationships/image" Target="../media/image1940.png"/><Relationship Id="rId5" Type="http://schemas.openxmlformats.org/officeDocument/2006/relationships/image" Target="../media/image1905.png"/><Relationship Id="rId15" Type="http://schemas.openxmlformats.org/officeDocument/2006/relationships/image" Target="../media/image1915.png"/><Relationship Id="rId23" Type="http://schemas.openxmlformats.org/officeDocument/2006/relationships/image" Target="../media/image1923.png"/><Relationship Id="rId28" Type="http://schemas.openxmlformats.org/officeDocument/2006/relationships/image" Target="../media/image1928.png"/><Relationship Id="rId36" Type="http://schemas.openxmlformats.org/officeDocument/2006/relationships/image" Target="../media/image1936.png"/><Relationship Id="rId10" Type="http://schemas.openxmlformats.org/officeDocument/2006/relationships/image" Target="../media/image1910.png"/><Relationship Id="rId19" Type="http://schemas.openxmlformats.org/officeDocument/2006/relationships/image" Target="../media/image1919.png"/><Relationship Id="rId31" Type="http://schemas.openxmlformats.org/officeDocument/2006/relationships/image" Target="../media/image1931.png"/><Relationship Id="rId4" Type="http://schemas.openxmlformats.org/officeDocument/2006/relationships/image" Target="../media/image1904.png"/><Relationship Id="rId9" Type="http://schemas.openxmlformats.org/officeDocument/2006/relationships/image" Target="../media/image1909.png"/><Relationship Id="rId14" Type="http://schemas.openxmlformats.org/officeDocument/2006/relationships/image" Target="../media/image1914.png"/><Relationship Id="rId22" Type="http://schemas.openxmlformats.org/officeDocument/2006/relationships/image" Target="../media/image1922.png"/><Relationship Id="rId27" Type="http://schemas.openxmlformats.org/officeDocument/2006/relationships/image" Target="../media/image1927.png"/><Relationship Id="rId30" Type="http://schemas.openxmlformats.org/officeDocument/2006/relationships/image" Target="../media/image1930.png"/><Relationship Id="rId35" Type="http://schemas.openxmlformats.org/officeDocument/2006/relationships/image" Target="../media/image193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8.png"/><Relationship Id="rId13" Type="http://schemas.openxmlformats.org/officeDocument/2006/relationships/image" Target="../media/image1953.png"/><Relationship Id="rId18" Type="http://schemas.openxmlformats.org/officeDocument/2006/relationships/image" Target="../media/image1958.png"/><Relationship Id="rId26" Type="http://schemas.openxmlformats.org/officeDocument/2006/relationships/image" Target="../media/image1966.png"/><Relationship Id="rId39" Type="http://schemas.openxmlformats.org/officeDocument/2006/relationships/image" Target="../media/image1979.png"/><Relationship Id="rId3" Type="http://schemas.openxmlformats.org/officeDocument/2006/relationships/image" Target="../media/image1943.png"/><Relationship Id="rId21" Type="http://schemas.openxmlformats.org/officeDocument/2006/relationships/image" Target="../media/image1961.png"/><Relationship Id="rId34" Type="http://schemas.openxmlformats.org/officeDocument/2006/relationships/image" Target="../media/image1974.png"/><Relationship Id="rId7" Type="http://schemas.openxmlformats.org/officeDocument/2006/relationships/image" Target="../media/image1947.png"/><Relationship Id="rId12" Type="http://schemas.openxmlformats.org/officeDocument/2006/relationships/image" Target="../media/image1952.png"/><Relationship Id="rId17" Type="http://schemas.openxmlformats.org/officeDocument/2006/relationships/image" Target="../media/image1957.png"/><Relationship Id="rId25" Type="http://schemas.openxmlformats.org/officeDocument/2006/relationships/image" Target="../media/image1965.png"/><Relationship Id="rId33" Type="http://schemas.openxmlformats.org/officeDocument/2006/relationships/image" Target="../media/image1973.png"/><Relationship Id="rId38" Type="http://schemas.openxmlformats.org/officeDocument/2006/relationships/image" Target="../media/image1978.png"/><Relationship Id="rId2" Type="http://schemas.openxmlformats.org/officeDocument/2006/relationships/image" Target="../media/image1942.png"/><Relationship Id="rId16" Type="http://schemas.openxmlformats.org/officeDocument/2006/relationships/image" Target="../media/image1956.png"/><Relationship Id="rId20" Type="http://schemas.openxmlformats.org/officeDocument/2006/relationships/image" Target="../media/image1960.png"/><Relationship Id="rId29" Type="http://schemas.openxmlformats.org/officeDocument/2006/relationships/image" Target="../media/image1969.png"/><Relationship Id="rId41" Type="http://schemas.openxmlformats.org/officeDocument/2006/relationships/image" Target="../media/image19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46.png"/><Relationship Id="rId11" Type="http://schemas.openxmlformats.org/officeDocument/2006/relationships/image" Target="../media/image1951.png"/><Relationship Id="rId24" Type="http://schemas.openxmlformats.org/officeDocument/2006/relationships/image" Target="../media/image1964.png"/><Relationship Id="rId32" Type="http://schemas.openxmlformats.org/officeDocument/2006/relationships/image" Target="../media/image1972.png"/><Relationship Id="rId37" Type="http://schemas.openxmlformats.org/officeDocument/2006/relationships/image" Target="../media/image1977.png"/><Relationship Id="rId40" Type="http://schemas.openxmlformats.org/officeDocument/2006/relationships/image" Target="../media/image1980.png"/><Relationship Id="rId5" Type="http://schemas.openxmlformats.org/officeDocument/2006/relationships/image" Target="../media/image1945.png"/><Relationship Id="rId15" Type="http://schemas.openxmlformats.org/officeDocument/2006/relationships/image" Target="../media/image1955.png"/><Relationship Id="rId23" Type="http://schemas.openxmlformats.org/officeDocument/2006/relationships/image" Target="../media/image1963.png"/><Relationship Id="rId28" Type="http://schemas.openxmlformats.org/officeDocument/2006/relationships/image" Target="../media/image1968.png"/><Relationship Id="rId36" Type="http://schemas.openxmlformats.org/officeDocument/2006/relationships/image" Target="../media/image1976.png"/><Relationship Id="rId10" Type="http://schemas.openxmlformats.org/officeDocument/2006/relationships/image" Target="../media/image1950.png"/><Relationship Id="rId19" Type="http://schemas.openxmlformats.org/officeDocument/2006/relationships/image" Target="../media/image1959.png"/><Relationship Id="rId31" Type="http://schemas.openxmlformats.org/officeDocument/2006/relationships/image" Target="../media/image1971.png"/><Relationship Id="rId4" Type="http://schemas.openxmlformats.org/officeDocument/2006/relationships/image" Target="../media/image1944.png"/><Relationship Id="rId9" Type="http://schemas.openxmlformats.org/officeDocument/2006/relationships/image" Target="../media/image1949.png"/><Relationship Id="rId14" Type="http://schemas.openxmlformats.org/officeDocument/2006/relationships/image" Target="../media/image1954.png"/><Relationship Id="rId22" Type="http://schemas.openxmlformats.org/officeDocument/2006/relationships/image" Target="../media/image1962.png"/><Relationship Id="rId27" Type="http://schemas.openxmlformats.org/officeDocument/2006/relationships/image" Target="../media/image1967.png"/><Relationship Id="rId30" Type="http://schemas.openxmlformats.org/officeDocument/2006/relationships/image" Target="../media/image1970.png"/><Relationship Id="rId35" Type="http://schemas.openxmlformats.org/officeDocument/2006/relationships/image" Target="../media/image197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8.png"/><Relationship Id="rId13" Type="http://schemas.openxmlformats.org/officeDocument/2006/relationships/image" Target="../media/image1993.png"/><Relationship Id="rId18" Type="http://schemas.openxmlformats.org/officeDocument/2006/relationships/image" Target="../media/image1998.png"/><Relationship Id="rId26" Type="http://schemas.openxmlformats.org/officeDocument/2006/relationships/image" Target="../media/image2006.png"/><Relationship Id="rId39" Type="http://schemas.openxmlformats.org/officeDocument/2006/relationships/image" Target="../media/image2019.png"/><Relationship Id="rId3" Type="http://schemas.openxmlformats.org/officeDocument/2006/relationships/image" Target="../media/image1983.png"/><Relationship Id="rId21" Type="http://schemas.openxmlformats.org/officeDocument/2006/relationships/image" Target="../media/image2001.png"/><Relationship Id="rId34" Type="http://schemas.openxmlformats.org/officeDocument/2006/relationships/image" Target="../media/image2014.png"/><Relationship Id="rId7" Type="http://schemas.openxmlformats.org/officeDocument/2006/relationships/image" Target="../media/image1987.png"/><Relationship Id="rId12" Type="http://schemas.openxmlformats.org/officeDocument/2006/relationships/image" Target="../media/image1992.png"/><Relationship Id="rId17" Type="http://schemas.openxmlformats.org/officeDocument/2006/relationships/image" Target="../media/image1997.png"/><Relationship Id="rId25" Type="http://schemas.openxmlformats.org/officeDocument/2006/relationships/image" Target="../media/image2005.png"/><Relationship Id="rId33" Type="http://schemas.openxmlformats.org/officeDocument/2006/relationships/image" Target="../media/image2013.png"/><Relationship Id="rId38" Type="http://schemas.openxmlformats.org/officeDocument/2006/relationships/image" Target="../media/image2018.png"/><Relationship Id="rId2" Type="http://schemas.openxmlformats.org/officeDocument/2006/relationships/image" Target="../media/image1982.png"/><Relationship Id="rId16" Type="http://schemas.openxmlformats.org/officeDocument/2006/relationships/image" Target="../media/image1996.png"/><Relationship Id="rId20" Type="http://schemas.openxmlformats.org/officeDocument/2006/relationships/image" Target="../media/image2000.png"/><Relationship Id="rId29" Type="http://schemas.openxmlformats.org/officeDocument/2006/relationships/image" Target="../media/image2009.png"/><Relationship Id="rId41" Type="http://schemas.openxmlformats.org/officeDocument/2006/relationships/image" Target="../media/image20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6.png"/><Relationship Id="rId11" Type="http://schemas.openxmlformats.org/officeDocument/2006/relationships/image" Target="../media/image1991.png"/><Relationship Id="rId24" Type="http://schemas.openxmlformats.org/officeDocument/2006/relationships/image" Target="../media/image2004.png"/><Relationship Id="rId32" Type="http://schemas.openxmlformats.org/officeDocument/2006/relationships/image" Target="../media/image2012.png"/><Relationship Id="rId37" Type="http://schemas.openxmlformats.org/officeDocument/2006/relationships/image" Target="../media/image2017.png"/><Relationship Id="rId40" Type="http://schemas.openxmlformats.org/officeDocument/2006/relationships/image" Target="../media/image2020.png"/><Relationship Id="rId5" Type="http://schemas.openxmlformats.org/officeDocument/2006/relationships/image" Target="../media/image1985.png"/><Relationship Id="rId15" Type="http://schemas.openxmlformats.org/officeDocument/2006/relationships/image" Target="../media/image1995.png"/><Relationship Id="rId23" Type="http://schemas.openxmlformats.org/officeDocument/2006/relationships/image" Target="../media/image2003.png"/><Relationship Id="rId28" Type="http://schemas.openxmlformats.org/officeDocument/2006/relationships/image" Target="../media/image2008.png"/><Relationship Id="rId36" Type="http://schemas.openxmlformats.org/officeDocument/2006/relationships/image" Target="../media/image2016.png"/><Relationship Id="rId10" Type="http://schemas.openxmlformats.org/officeDocument/2006/relationships/image" Target="../media/image1990.png"/><Relationship Id="rId19" Type="http://schemas.openxmlformats.org/officeDocument/2006/relationships/image" Target="../media/image1999.png"/><Relationship Id="rId31" Type="http://schemas.openxmlformats.org/officeDocument/2006/relationships/image" Target="../media/image2011.png"/><Relationship Id="rId4" Type="http://schemas.openxmlformats.org/officeDocument/2006/relationships/image" Target="../media/image1984.png"/><Relationship Id="rId9" Type="http://schemas.openxmlformats.org/officeDocument/2006/relationships/image" Target="../media/image1989.png"/><Relationship Id="rId14" Type="http://schemas.openxmlformats.org/officeDocument/2006/relationships/image" Target="../media/image1994.png"/><Relationship Id="rId22" Type="http://schemas.openxmlformats.org/officeDocument/2006/relationships/image" Target="../media/image2002.png"/><Relationship Id="rId27" Type="http://schemas.openxmlformats.org/officeDocument/2006/relationships/image" Target="../media/image2007.png"/><Relationship Id="rId30" Type="http://schemas.openxmlformats.org/officeDocument/2006/relationships/image" Target="../media/image2010.png"/><Relationship Id="rId35" Type="http://schemas.openxmlformats.org/officeDocument/2006/relationships/image" Target="../media/image201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8.png"/><Relationship Id="rId13" Type="http://schemas.openxmlformats.org/officeDocument/2006/relationships/image" Target="../media/image2033.png"/><Relationship Id="rId18" Type="http://schemas.openxmlformats.org/officeDocument/2006/relationships/image" Target="../media/image2038.png"/><Relationship Id="rId26" Type="http://schemas.openxmlformats.org/officeDocument/2006/relationships/image" Target="../media/image2046.png"/><Relationship Id="rId3" Type="http://schemas.openxmlformats.org/officeDocument/2006/relationships/image" Target="../media/image2023.png"/><Relationship Id="rId21" Type="http://schemas.openxmlformats.org/officeDocument/2006/relationships/image" Target="../media/image2041.png"/><Relationship Id="rId7" Type="http://schemas.openxmlformats.org/officeDocument/2006/relationships/image" Target="../media/image2027.png"/><Relationship Id="rId12" Type="http://schemas.openxmlformats.org/officeDocument/2006/relationships/image" Target="../media/image2032.png"/><Relationship Id="rId17" Type="http://schemas.openxmlformats.org/officeDocument/2006/relationships/image" Target="../media/image2037.png"/><Relationship Id="rId25" Type="http://schemas.openxmlformats.org/officeDocument/2006/relationships/image" Target="../media/image2045.png"/><Relationship Id="rId2" Type="http://schemas.openxmlformats.org/officeDocument/2006/relationships/image" Target="../media/image2022.png"/><Relationship Id="rId16" Type="http://schemas.openxmlformats.org/officeDocument/2006/relationships/image" Target="../media/image2036.png"/><Relationship Id="rId20" Type="http://schemas.openxmlformats.org/officeDocument/2006/relationships/image" Target="../media/image2040.png"/><Relationship Id="rId29" Type="http://schemas.openxmlformats.org/officeDocument/2006/relationships/image" Target="../media/image20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26.png"/><Relationship Id="rId11" Type="http://schemas.openxmlformats.org/officeDocument/2006/relationships/image" Target="../media/image2031.png"/><Relationship Id="rId24" Type="http://schemas.openxmlformats.org/officeDocument/2006/relationships/image" Target="../media/image2044.png"/><Relationship Id="rId5" Type="http://schemas.openxmlformats.org/officeDocument/2006/relationships/image" Target="../media/image2025.png"/><Relationship Id="rId15" Type="http://schemas.openxmlformats.org/officeDocument/2006/relationships/image" Target="../media/image2035.png"/><Relationship Id="rId23" Type="http://schemas.openxmlformats.org/officeDocument/2006/relationships/image" Target="../media/image2043.png"/><Relationship Id="rId28" Type="http://schemas.openxmlformats.org/officeDocument/2006/relationships/image" Target="../media/image2048.png"/><Relationship Id="rId10" Type="http://schemas.openxmlformats.org/officeDocument/2006/relationships/image" Target="../media/image2030.png"/><Relationship Id="rId19" Type="http://schemas.openxmlformats.org/officeDocument/2006/relationships/image" Target="../media/image2039.png"/><Relationship Id="rId4" Type="http://schemas.openxmlformats.org/officeDocument/2006/relationships/image" Target="../media/image2024.png"/><Relationship Id="rId9" Type="http://schemas.openxmlformats.org/officeDocument/2006/relationships/image" Target="../media/image2029.png"/><Relationship Id="rId14" Type="http://schemas.openxmlformats.org/officeDocument/2006/relationships/image" Target="../media/image2034.png"/><Relationship Id="rId22" Type="http://schemas.openxmlformats.org/officeDocument/2006/relationships/image" Target="../media/image2042.png"/><Relationship Id="rId27" Type="http://schemas.openxmlformats.org/officeDocument/2006/relationships/image" Target="../media/image2047.png"/><Relationship Id="rId30" Type="http://schemas.openxmlformats.org/officeDocument/2006/relationships/image" Target="../media/image205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7.png"/><Relationship Id="rId13" Type="http://schemas.openxmlformats.org/officeDocument/2006/relationships/image" Target="../media/image2062.png"/><Relationship Id="rId18" Type="http://schemas.openxmlformats.org/officeDocument/2006/relationships/image" Target="../media/image2067.png"/><Relationship Id="rId26" Type="http://schemas.openxmlformats.org/officeDocument/2006/relationships/image" Target="../media/image2075.png"/><Relationship Id="rId3" Type="http://schemas.openxmlformats.org/officeDocument/2006/relationships/image" Target="../media/image2052.png"/><Relationship Id="rId21" Type="http://schemas.openxmlformats.org/officeDocument/2006/relationships/image" Target="../media/image2070.png"/><Relationship Id="rId34" Type="http://schemas.openxmlformats.org/officeDocument/2006/relationships/image" Target="../media/image2083.png"/><Relationship Id="rId7" Type="http://schemas.openxmlformats.org/officeDocument/2006/relationships/image" Target="../media/image2056.png"/><Relationship Id="rId12" Type="http://schemas.openxmlformats.org/officeDocument/2006/relationships/image" Target="../media/image2061.png"/><Relationship Id="rId17" Type="http://schemas.openxmlformats.org/officeDocument/2006/relationships/image" Target="../media/image2066.png"/><Relationship Id="rId25" Type="http://schemas.openxmlformats.org/officeDocument/2006/relationships/image" Target="../media/image2074.png"/><Relationship Id="rId33" Type="http://schemas.openxmlformats.org/officeDocument/2006/relationships/image" Target="../media/image2082.png"/><Relationship Id="rId2" Type="http://schemas.openxmlformats.org/officeDocument/2006/relationships/image" Target="../media/image2051.png"/><Relationship Id="rId16" Type="http://schemas.openxmlformats.org/officeDocument/2006/relationships/image" Target="../media/image2065.png"/><Relationship Id="rId20" Type="http://schemas.openxmlformats.org/officeDocument/2006/relationships/image" Target="../media/image2069.png"/><Relationship Id="rId29" Type="http://schemas.openxmlformats.org/officeDocument/2006/relationships/image" Target="../media/image20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55.png"/><Relationship Id="rId11" Type="http://schemas.openxmlformats.org/officeDocument/2006/relationships/image" Target="../media/image2060.png"/><Relationship Id="rId24" Type="http://schemas.openxmlformats.org/officeDocument/2006/relationships/image" Target="../media/image2073.png"/><Relationship Id="rId32" Type="http://schemas.openxmlformats.org/officeDocument/2006/relationships/image" Target="../media/image2081.png"/><Relationship Id="rId37" Type="http://schemas.openxmlformats.org/officeDocument/2006/relationships/image" Target="../media/image2086.png"/><Relationship Id="rId5" Type="http://schemas.openxmlformats.org/officeDocument/2006/relationships/image" Target="../media/image2054.png"/><Relationship Id="rId15" Type="http://schemas.openxmlformats.org/officeDocument/2006/relationships/image" Target="../media/image2064.png"/><Relationship Id="rId23" Type="http://schemas.openxmlformats.org/officeDocument/2006/relationships/image" Target="../media/image2072.png"/><Relationship Id="rId28" Type="http://schemas.openxmlformats.org/officeDocument/2006/relationships/image" Target="../media/image2077.png"/><Relationship Id="rId36" Type="http://schemas.openxmlformats.org/officeDocument/2006/relationships/image" Target="../media/image2085.png"/><Relationship Id="rId10" Type="http://schemas.openxmlformats.org/officeDocument/2006/relationships/image" Target="../media/image2059.png"/><Relationship Id="rId19" Type="http://schemas.openxmlformats.org/officeDocument/2006/relationships/image" Target="../media/image2068.png"/><Relationship Id="rId31" Type="http://schemas.openxmlformats.org/officeDocument/2006/relationships/image" Target="../media/image2080.png"/><Relationship Id="rId4" Type="http://schemas.openxmlformats.org/officeDocument/2006/relationships/image" Target="../media/image2053.png"/><Relationship Id="rId9" Type="http://schemas.openxmlformats.org/officeDocument/2006/relationships/image" Target="../media/image2058.png"/><Relationship Id="rId14" Type="http://schemas.openxmlformats.org/officeDocument/2006/relationships/image" Target="../media/image2063.png"/><Relationship Id="rId22" Type="http://schemas.openxmlformats.org/officeDocument/2006/relationships/image" Target="../media/image2071.png"/><Relationship Id="rId27" Type="http://schemas.openxmlformats.org/officeDocument/2006/relationships/image" Target="../media/image2076.png"/><Relationship Id="rId30" Type="http://schemas.openxmlformats.org/officeDocument/2006/relationships/image" Target="../media/image2079.png"/><Relationship Id="rId35" Type="http://schemas.openxmlformats.org/officeDocument/2006/relationships/image" Target="../media/image208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3.png"/><Relationship Id="rId13" Type="http://schemas.openxmlformats.org/officeDocument/2006/relationships/image" Target="../media/image2098.png"/><Relationship Id="rId18" Type="http://schemas.openxmlformats.org/officeDocument/2006/relationships/image" Target="../media/image2103.png"/><Relationship Id="rId26" Type="http://schemas.openxmlformats.org/officeDocument/2006/relationships/image" Target="../media/image2111.png"/><Relationship Id="rId3" Type="http://schemas.openxmlformats.org/officeDocument/2006/relationships/image" Target="../media/image2088.png"/><Relationship Id="rId21" Type="http://schemas.openxmlformats.org/officeDocument/2006/relationships/image" Target="../media/image2106.png"/><Relationship Id="rId7" Type="http://schemas.openxmlformats.org/officeDocument/2006/relationships/image" Target="../media/image2092.png"/><Relationship Id="rId12" Type="http://schemas.openxmlformats.org/officeDocument/2006/relationships/image" Target="../media/image2097.png"/><Relationship Id="rId17" Type="http://schemas.openxmlformats.org/officeDocument/2006/relationships/image" Target="../media/image2102.png"/><Relationship Id="rId25" Type="http://schemas.openxmlformats.org/officeDocument/2006/relationships/image" Target="../media/image2110.png"/><Relationship Id="rId2" Type="http://schemas.openxmlformats.org/officeDocument/2006/relationships/image" Target="../media/image2087.png"/><Relationship Id="rId16" Type="http://schemas.openxmlformats.org/officeDocument/2006/relationships/image" Target="../media/image2101.png"/><Relationship Id="rId20" Type="http://schemas.openxmlformats.org/officeDocument/2006/relationships/image" Target="../media/image2105.png"/><Relationship Id="rId29" Type="http://schemas.openxmlformats.org/officeDocument/2006/relationships/image" Target="../media/image21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91.png"/><Relationship Id="rId11" Type="http://schemas.openxmlformats.org/officeDocument/2006/relationships/image" Target="../media/image2096.png"/><Relationship Id="rId24" Type="http://schemas.openxmlformats.org/officeDocument/2006/relationships/image" Target="../media/image2109.png"/><Relationship Id="rId5" Type="http://schemas.openxmlformats.org/officeDocument/2006/relationships/image" Target="../media/image2090.png"/><Relationship Id="rId15" Type="http://schemas.openxmlformats.org/officeDocument/2006/relationships/image" Target="../media/image2100.png"/><Relationship Id="rId23" Type="http://schemas.openxmlformats.org/officeDocument/2006/relationships/image" Target="../media/image2108.png"/><Relationship Id="rId28" Type="http://schemas.openxmlformats.org/officeDocument/2006/relationships/image" Target="../media/image2113.png"/><Relationship Id="rId10" Type="http://schemas.openxmlformats.org/officeDocument/2006/relationships/image" Target="../media/image2095.png"/><Relationship Id="rId19" Type="http://schemas.openxmlformats.org/officeDocument/2006/relationships/image" Target="../media/image2104.png"/><Relationship Id="rId4" Type="http://schemas.openxmlformats.org/officeDocument/2006/relationships/image" Target="../media/image2089.png"/><Relationship Id="rId9" Type="http://schemas.openxmlformats.org/officeDocument/2006/relationships/image" Target="../media/image2094.png"/><Relationship Id="rId14" Type="http://schemas.openxmlformats.org/officeDocument/2006/relationships/image" Target="../media/image2099.png"/><Relationship Id="rId22" Type="http://schemas.openxmlformats.org/officeDocument/2006/relationships/image" Target="../media/image2107.png"/><Relationship Id="rId27" Type="http://schemas.openxmlformats.org/officeDocument/2006/relationships/image" Target="../media/image2112.png"/><Relationship Id="rId30" Type="http://schemas.openxmlformats.org/officeDocument/2006/relationships/image" Target="../media/image21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26" Type="http://schemas.openxmlformats.org/officeDocument/2006/relationships/image" Target="../media/image172.png"/><Relationship Id="rId3" Type="http://schemas.openxmlformats.org/officeDocument/2006/relationships/image" Target="../media/image149.png"/><Relationship Id="rId21" Type="http://schemas.openxmlformats.org/officeDocument/2006/relationships/image" Target="../media/image167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25" Type="http://schemas.openxmlformats.org/officeDocument/2006/relationships/image" Target="../media/image171.png"/><Relationship Id="rId2" Type="http://schemas.openxmlformats.org/officeDocument/2006/relationships/image" Target="../media/image148.png"/><Relationship Id="rId16" Type="http://schemas.openxmlformats.org/officeDocument/2006/relationships/image" Target="../media/image162.png"/><Relationship Id="rId20" Type="http://schemas.openxmlformats.org/officeDocument/2006/relationships/image" Target="../media/image166.png"/><Relationship Id="rId29" Type="http://schemas.openxmlformats.org/officeDocument/2006/relationships/image" Target="../media/image1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24" Type="http://schemas.openxmlformats.org/officeDocument/2006/relationships/image" Target="../media/image170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23" Type="http://schemas.openxmlformats.org/officeDocument/2006/relationships/image" Target="../media/image169.png"/><Relationship Id="rId28" Type="http://schemas.openxmlformats.org/officeDocument/2006/relationships/image" Target="../media/image174.png"/><Relationship Id="rId10" Type="http://schemas.openxmlformats.org/officeDocument/2006/relationships/image" Target="../media/image156.png"/><Relationship Id="rId19" Type="http://schemas.openxmlformats.org/officeDocument/2006/relationships/image" Target="../media/image165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Relationship Id="rId22" Type="http://schemas.openxmlformats.org/officeDocument/2006/relationships/image" Target="../media/image168.png"/><Relationship Id="rId27" Type="http://schemas.openxmlformats.org/officeDocument/2006/relationships/image" Target="../media/image173.png"/><Relationship Id="rId30" Type="http://schemas.openxmlformats.org/officeDocument/2006/relationships/image" Target="../media/image17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2.png"/><Relationship Id="rId13" Type="http://schemas.openxmlformats.org/officeDocument/2006/relationships/image" Target="../media/image2127.png"/><Relationship Id="rId18" Type="http://schemas.openxmlformats.org/officeDocument/2006/relationships/image" Target="../media/image2132.png"/><Relationship Id="rId26" Type="http://schemas.openxmlformats.org/officeDocument/2006/relationships/image" Target="../media/image2140.png"/><Relationship Id="rId3" Type="http://schemas.openxmlformats.org/officeDocument/2006/relationships/image" Target="../media/image2117.png"/><Relationship Id="rId21" Type="http://schemas.openxmlformats.org/officeDocument/2006/relationships/image" Target="../media/image2135.png"/><Relationship Id="rId7" Type="http://schemas.openxmlformats.org/officeDocument/2006/relationships/image" Target="../media/image2121.png"/><Relationship Id="rId12" Type="http://schemas.openxmlformats.org/officeDocument/2006/relationships/image" Target="../media/image2126.png"/><Relationship Id="rId17" Type="http://schemas.openxmlformats.org/officeDocument/2006/relationships/image" Target="../media/image2131.png"/><Relationship Id="rId25" Type="http://schemas.openxmlformats.org/officeDocument/2006/relationships/image" Target="../media/image2139.png"/><Relationship Id="rId2" Type="http://schemas.openxmlformats.org/officeDocument/2006/relationships/image" Target="../media/image2116.png"/><Relationship Id="rId16" Type="http://schemas.openxmlformats.org/officeDocument/2006/relationships/image" Target="../media/image2130.png"/><Relationship Id="rId20" Type="http://schemas.openxmlformats.org/officeDocument/2006/relationships/image" Target="../media/image2134.png"/><Relationship Id="rId29" Type="http://schemas.openxmlformats.org/officeDocument/2006/relationships/image" Target="../media/image21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20.png"/><Relationship Id="rId11" Type="http://schemas.openxmlformats.org/officeDocument/2006/relationships/image" Target="../media/image2125.png"/><Relationship Id="rId24" Type="http://schemas.openxmlformats.org/officeDocument/2006/relationships/image" Target="../media/image2138.png"/><Relationship Id="rId5" Type="http://schemas.openxmlformats.org/officeDocument/2006/relationships/image" Target="../media/image2119.png"/><Relationship Id="rId15" Type="http://schemas.openxmlformats.org/officeDocument/2006/relationships/image" Target="../media/image2129.png"/><Relationship Id="rId23" Type="http://schemas.openxmlformats.org/officeDocument/2006/relationships/image" Target="../media/image2137.png"/><Relationship Id="rId28" Type="http://schemas.openxmlformats.org/officeDocument/2006/relationships/image" Target="../media/image2142.png"/><Relationship Id="rId10" Type="http://schemas.openxmlformats.org/officeDocument/2006/relationships/image" Target="../media/image2124.png"/><Relationship Id="rId19" Type="http://schemas.openxmlformats.org/officeDocument/2006/relationships/image" Target="../media/image2133.png"/><Relationship Id="rId4" Type="http://schemas.openxmlformats.org/officeDocument/2006/relationships/image" Target="../media/image2118.png"/><Relationship Id="rId9" Type="http://schemas.openxmlformats.org/officeDocument/2006/relationships/image" Target="../media/image2123.png"/><Relationship Id="rId14" Type="http://schemas.openxmlformats.org/officeDocument/2006/relationships/image" Target="../media/image2128.png"/><Relationship Id="rId22" Type="http://schemas.openxmlformats.org/officeDocument/2006/relationships/image" Target="../media/image2136.png"/><Relationship Id="rId27" Type="http://schemas.openxmlformats.org/officeDocument/2006/relationships/image" Target="../media/image2141.png"/><Relationship Id="rId30" Type="http://schemas.openxmlformats.org/officeDocument/2006/relationships/image" Target="../media/image214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1.png"/><Relationship Id="rId13" Type="http://schemas.openxmlformats.org/officeDocument/2006/relationships/image" Target="../media/image2156.png"/><Relationship Id="rId18" Type="http://schemas.openxmlformats.org/officeDocument/2006/relationships/image" Target="../media/image2161.png"/><Relationship Id="rId26" Type="http://schemas.openxmlformats.org/officeDocument/2006/relationships/image" Target="../media/image2169.png"/><Relationship Id="rId3" Type="http://schemas.openxmlformats.org/officeDocument/2006/relationships/image" Target="../media/image2146.png"/><Relationship Id="rId21" Type="http://schemas.openxmlformats.org/officeDocument/2006/relationships/image" Target="../media/image2164.png"/><Relationship Id="rId7" Type="http://schemas.openxmlformats.org/officeDocument/2006/relationships/image" Target="../media/image2150.png"/><Relationship Id="rId12" Type="http://schemas.openxmlformats.org/officeDocument/2006/relationships/image" Target="../media/image2155.png"/><Relationship Id="rId17" Type="http://schemas.openxmlformats.org/officeDocument/2006/relationships/image" Target="../media/image2160.png"/><Relationship Id="rId25" Type="http://schemas.openxmlformats.org/officeDocument/2006/relationships/image" Target="../media/image2168.png"/><Relationship Id="rId2" Type="http://schemas.openxmlformats.org/officeDocument/2006/relationships/image" Target="../media/image2145.png"/><Relationship Id="rId16" Type="http://schemas.openxmlformats.org/officeDocument/2006/relationships/image" Target="../media/image2159.png"/><Relationship Id="rId20" Type="http://schemas.openxmlformats.org/officeDocument/2006/relationships/image" Target="../media/image2163.png"/><Relationship Id="rId29" Type="http://schemas.openxmlformats.org/officeDocument/2006/relationships/image" Target="../media/image21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49.png"/><Relationship Id="rId11" Type="http://schemas.openxmlformats.org/officeDocument/2006/relationships/image" Target="../media/image2154.png"/><Relationship Id="rId24" Type="http://schemas.openxmlformats.org/officeDocument/2006/relationships/image" Target="../media/image2167.png"/><Relationship Id="rId5" Type="http://schemas.openxmlformats.org/officeDocument/2006/relationships/image" Target="../media/image2148.png"/><Relationship Id="rId15" Type="http://schemas.openxmlformats.org/officeDocument/2006/relationships/image" Target="../media/image2158.png"/><Relationship Id="rId23" Type="http://schemas.openxmlformats.org/officeDocument/2006/relationships/image" Target="../media/image2166.png"/><Relationship Id="rId28" Type="http://schemas.openxmlformats.org/officeDocument/2006/relationships/image" Target="../media/image2171.png"/><Relationship Id="rId10" Type="http://schemas.openxmlformats.org/officeDocument/2006/relationships/image" Target="../media/image2153.png"/><Relationship Id="rId19" Type="http://schemas.openxmlformats.org/officeDocument/2006/relationships/image" Target="../media/image2162.png"/><Relationship Id="rId4" Type="http://schemas.openxmlformats.org/officeDocument/2006/relationships/image" Target="../media/image2147.png"/><Relationship Id="rId9" Type="http://schemas.openxmlformats.org/officeDocument/2006/relationships/image" Target="../media/image2152.png"/><Relationship Id="rId14" Type="http://schemas.openxmlformats.org/officeDocument/2006/relationships/image" Target="../media/image2157.png"/><Relationship Id="rId22" Type="http://schemas.openxmlformats.org/officeDocument/2006/relationships/image" Target="../media/image2165.png"/><Relationship Id="rId27" Type="http://schemas.openxmlformats.org/officeDocument/2006/relationships/image" Target="../media/image2170.png"/><Relationship Id="rId30" Type="http://schemas.openxmlformats.org/officeDocument/2006/relationships/image" Target="../media/image217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0.png"/><Relationship Id="rId13" Type="http://schemas.openxmlformats.org/officeDocument/2006/relationships/image" Target="../media/image2185.png"/><Relationship Id="rId18" Type="http://schemas.openxmlformats.org/officeDocument/2006/relationships/image" Target="../media/image2190.png"/><Relationship Id="rId26" Type="http://schemas.openxmlformats.org/officeDocument/2006/relationships/image" Target="../media/image2198.png"/><Relationship Id="rId3" Type="http://schemas.openxmlformats.org/officeDocument/2006/relationships/image" Target="../media/image2175.png"/><Relationship Id="rId21" Type="http://schemas.openxmlformats.org/officeDocument/2006/relationships/image" Target="../media/image2193.png"/><Relationship Id="rId7" Type="http://schemas.openxmlformats.org/officeDocument/2006/relationships/image" Target="../media/image2179.png"/><Relationship Id="rId12" Type="http://schemas.openxmlformats.org/officeDocument/2006/relationships/image" Target="../media/image2184.png"/><Relationship Id="rId17" Type="http://schemas.openxmlformats.org/officeDocument/2006/relationships/image" Target="../media/image2189.png"/><Relationship Id="rId25" Type="http://schemas.openxmlformats.org/officeDocument/2006/relationships/image" Target="../media/image2197.png"/><Relationship Id="rId2" Type="http://schemas.openxmlformats.org/officeDocument/2006/relationships/image" Target="../media/image2174.png"/><Relationship Id="rId16" Type="http://schemas.openxmlformats.org/officeDocument/2006/relationships/image" Target="../media/image2188.png"/><Relationship Id="rId20" Type="http://schemas.openxmlformats.org/officeDocument/2006/relationships/image" Target="../media/image2192.png"/><Relationship Id="rId29" Type="http://schemas.openxmlformats.org/officeDocument/2006/relationships/image" Target="../media/image22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78.png"/><Relationship Id="rId11" Type="http://schemas.openxmlformats.org/officeDocument/2006/relationships/image" Target="../media/image2183.png"/><Relationship Id="rId24" Type="http://schemas.openxmlformats.org/officeDocument/2006/relationships/image" Target="../media/image2196.png"/><Relationship Id="rId5" Type="http://schemas.openxmlformats.org/officeDocument/2006/relationships/image" Target="../media/image2177.png"/><Relationship Id="rId15" Type="http://schemas.openxmlformats.org/officeDocument/2006/relationships/image" Target="../media/image2187.png"/><Relationship Id="rId23" Type="http://schemas.openxmlformats.org/officeDocument/2006/relationships/image" Target="../media/image2195.png"/><Relationship Id="rId28" Type="http://schemas.openxmlformats.org/officeDocument/2006/relationships/image" Target="../media/image2200.png"/><Relationship Id="rId10" Type="http://schemas.openxmlformats.org/officeDocument/2006/relationships/image" Target="../media/image2182.png"/><Relationship Id="rId19" Type="http://schemas.openxmlformats.org/officeDocument/2006/relationships/image" Target="../media/image2191.png"/><Relationship Id="rId4" Type="http://schemas.openxmlformats.org/officeDocument/2006/relationships/image" Target="../media/image2176.png"/><Relationship Id="rId9" Type="http://schemas.openxmlformats.org/officeDocument/2006/relationships/image" Target="../media/image2181.png"/><Relationship Id="rId14" Type="http://schemas.openxmlformats.org/officeDocument/2006/relationships/image" Target="../media/image2186.png"/><Relationship Id="rId22" Type="http://schemas.openxmlformats.org/officeDocument/2006/relationships/image" Target="../media/image2194.png"/><Relationship Id="rId27" Type="http://schemas.openxmlformats.org/officeDocument/2006/relationships/image" Target="../media/image2199.png"/><Relationship Id="rId30" Type="http://schemas.openxmlformats.org/officeDocument/2006/relationships/image" Target="../media/image220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4.png"/><Relationship Id="rId2" Type="http://schemas.openxmlformats.org/officeDocument/2006/relationships/image" Target="../media/image220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06.png"/><Relationship Id="rId4" Type="http://schemas.openxmlformats.org/officeDocument/2006/relationships/image" Target="../media/image220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3.png"/><Relationship Id="rId13" Type="http://schemas.openxmlformats.org/officeDocument/2006/relationships/image" Target="../media/image2218.png"/><Relationship Id="rId18" Type="http://schemas.openxmlformats.org/officeDocument/2006/relationships/image" Target="../media/image2223.png"/><Relationship Id="rId26" Type="http://schemas.openxmlformats.org/officeDocument/2006/relationships/image" Target="../media/image2231.png"/><Relationship Id="rId3" Type="http://schemas.openxmlformats.org/officeDocument/2006/relationships/image" Target="../media/image2208.png"/><Relationship Id="rId21" Type="http://schemas.openxmlformats.org/officeDocument/2006/relationships/image" Target="../media/image2226.png"/><Relationship Id="rId7" Type="http://schemas.openxmlformats.org/officeDocument/2006/relationships/image" Target="../media/image2212.png"/><Relationship Id="rId12" Type="http://schemas.openxmlformats.org/officeDocument/2006/relationships/image" Target="../media/image2217.png"/><Relationship Id="rId17" Type="http://schemas.openxmlformats.org/officeDocument/2006/relationships/image" Target="../media/image2222.png"/><Relationship Id="rId25" Type="http://schemas.openxmlformats.org/officeDocument/2006/relationships/image" Target="../media/image2230.png"/><Relationship Id="rId2" Type="http://schemas.openxmlformats.org/officeDocument/2006/relationships/image" Target="../media/image2207.png"/><Relationship Id="rId16" Type="http://schemas.openxmlformats.org/officeDocument/2006/relationships/image" Target="../media/image2221.png"/><Relationship Id="rId20" Type="http://schemas.openxmlformats.org/officeDocument/2006/relationships/image" Target="../media/image2225.png"/><Relationship Id="rId29" Type="http://schemas.openxmlformats.org/officeDocument/2006/relationships/image" Target="../media/image22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11.png"/><Relationship Id="rId11" Type="http://schemas.openxmlformats.org/officeDocument/2006/relationships/image" Target="../media/image2216.png"/><Relationship Id="rId24" Type="http://schemas.openxmlformats.org/officeDocument/2006/relationships/image" Target="../media/image2229.png"/><Relationship Id="rId5" Type="http://schemas.openxmlformats.org/officeDocument/2006/relationships/image" Target="../media/image2210.png"/><Relationship Id="rId15" Type="http://schemas.openxmlformats.org/officeDocument/2006/relationships/image" Target="../media/image2220.png"/><Relationship Id="rId23" Type="http://schemas.openxmlformats.org/officeDocument/2006/relationships/image" Target="../media/image2228.png"/><Relationship Id="rId28" Type="http://schemas.openxmlformats.org/officeDocument/2006/relationships/image" Target="../media/image2233.png"/><Relationship Id="rId10" Type="http://schemas.openxmlformats.org/officeDocument/2006/relationships/image" Target="../media/image2215.png"/><Relationship Id="rId19" Type="http://schemas.openxmlformats.org/officeDocument/2006/relationships/image" Target="../media/image2224.png"/><Relationship Id="rId4" Type="http://schemas.openxmlformats.org/officeDocument/2006/relationships/image" Target="../media/image2209.png"/><Relationship Id="rId9" Type="http://schemas.openxmlformats.org/officeDocument/2006/relationships/image" Target="../media/image2214.png"/><Relationship Id="rId14" Type="http://schemas.openxmlformats.org/officeDocument/2006/relationships/image" Target="../media/image2219.png"/><Relationship Id="rId22" Type="http://schemas.openxmlformats.org/officeDocument/2006/relationships/image" Target="../media/image2227.png"/><Relationship Id="rId27" Type="http://schemas.openxmlformats.org/officeDocument/2006/relationships/image" Target="../media/image2232.png"/><Relationship Id="rId30" Type="http://schemas.openxmlformats.org/officeDocument/2006/relationships/image" Target="../media/image223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2.png"/><Relationship Id="rId13" Type="http://schemas.openxmlformats.org/officeDocument/2006/relationships/image" Target="../media/image2247.png"/><Relationship Id="rId18" Type="http://schemas.openxmlformats.org/officeDocument/2006/relationships/image" Target="../media/image2252.png"/><Relationship Id="rId26" Type="http://schemas.openxmlformats.org/officeDocument/2006/relationships/image" Target="../media/image2260.png"/><Relationship Id="rId39" Type="http://schemas.openxmlformats.org/officeDocument/2006/relationships/image" Target="../media/image2273.png"/><Relationship Id="rId3" Type="http://schemas.openxmlformats.org/officeDocument/2006/relationships/image" Target="../media/image2237.png"/><Relationship Id="rId21" Type="http://schemas.openxmlformats.org/officeDocument/2006/relationships/image" Target="../media/image2255.png"/><Relationship Id="rId34" Type="http://schemas.openxmlformats.org/officeDocument/2006/relationships/image" Target="../media/image2268.png"/><Relationship Id="rId7" Type="http://schemas.openxmlformats.org/officeDocument/2006/relationships/image" Target="../media/image2241.png"/><Relationship Id="rId12" Type="http://schemas.openxmlformats.org/officeDocument/2006/relationships/image" Target="../media/image2246.png"/><Relationship Id="rId17" Type="http://schemas.openxmlformats.org/officeDocument/2006/relationships/image" Target="../media/image2251.png"/><Relationship Id="rId25" Type="http://schemas.openxmlformats.org/officeDocument/2006/relationships/image" Target="../media/image2259.png"/><Relationship Id="rId33" Type="http://schemas.openxmlformats.org/officeDocument/2006/relationships/image" Target="../media/image2267.png"/><Relationship Id="rId38" Type="http://schemas.openxmlformats.org/officeDocument/2006/relationships/image" Target="../media/image2272.png"/><Relationship Id="rId2" Type="http://schemas.openxmlformats.org/officeDocument/2006/relationships/image" Target="../media/image2236.png"/><Relationship Id="rId16" Type="http://schemas.openxmlformats.org/officeDocument/2006/relationships/image" Target="../media/image2250.png"/><Relationship Id="rId20" Type="http://schemas.openxmlformats.org/officeDocument/2006/relationships/image" Target="../media/image2254.png"/><Relationship Id="rId29" Type="http://schemas.openxmlformats.org/officeDocument/2006/relationships/image" Target="../media/image22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40.png"/><Relationship Id="rId11" Type="http://schemas.openxmlformats.org/officeDocument/2006/relationships/image" Target="../media/image2245.png"/><Relationship Id="rId24" Type="http://schemas.openxmlformats.org/officeDocument/2006/relationships/image" Target="../media/image2258.png"/><Relationship Id="rId32" Type="http://schemas.openxmlformats.org/officeDocument/2006/relationships/image" Target="../media/image2266.png"/><Relationship Id="rId37" Type="http://schemas.openxmlformats.org/officeDocument/2006/relationships/image" Target="../media/image2271.png"/><Relationship Id="rId40" Type="http://schemas.openxmlformats.org/officeDocument/2006/relationships/image" Target="../media/image2274.png"/><Relationship Id="rId5" Type="http://schemas.openxmlformats.org/officeDocument/2006/relationships/image" Target="../media/image2239.png"/><Relationship Id="rId15" Type="http://schemas.openxmlformats.org/officeDocument/2006/relationships/image" Target="../media/image2249.png"/><Relationship Id="rId23" Type="http://schemas.openxmlformats.org/officeDocument/2006/relationships/image" Target="../media/image2257.png"/><Relationship Id="rId28" Type="http://schemas.openxmlformats.org/officeDocument/2006/relationships/image" Target="../media/image2262.png"/><Relationship Id="rId36" Type="http://schemas.openxmlformats.org/officeDocument/2006/relationships/image" Target="../media/image2270.png"/><Relationship Id="rId10" Type="http://schemas.openxmlformats.org/officeDocument/2006/relationships/image" Target="../media/image2244.png"/><Relationship Id="rId19" Type="http://schemas.openxmlformats.org/officeDocument/2006/relationships/image" Target="../media/image2253.png"/><Relationship Id="rId31" Type="http://schemas.openxmlformats.org/officeDocument/2006/relationships/image" Target="../media/image2265.png"/><Relationship Id="rId4" Type="http://schemas.openxmlformats.org/officeDocument/2006/relationships/image" Target="../media/image2238.png"/><Relationship Id="rId9" Type="http://schemas.openxmlformats.org/officeDocument/2006/relationships/image" Target="../media/image2243.png"/><Relationship Id="rId14" Type="http://schemas.openxmlformats.org/officeDocument/2006/relationships/image" Target="../media/image2248.png"/><Relationship Id="rId22" Type="http://schemas.openxmlformats.org/officeDocument/2006/relationships/image" Target="../media/image2256.png"/><Relationship Id="rId27" Type="http://schemas.openxmlformats.org/officeDocument/2006/relationships/image" Target="../media/image2261.png"/><Relationship Id="rId30" Type="http://schemas.openxmlformats.org/officeDocument/2006/relationships/image" Target="../media/image2264.png"/><Relationship Id="rId35" Type="http://schemas.openxmlformats.org/officeDocument/2006/relationships/image" Target="../media/image226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1.png"/><Relationship Id="rId13" Type="http://schemas.openxmlformats.org/officeDocument/2006/relationships/image" Target="../media/image2286.png"/><Relationship Id="rId18" Type="http://schemas.openxmlformats.org/officeDocument/2006/relationships/image" Target="../media/image2291.png"/><Relationship Id="rId26" Type="http://schemas.openxmlformats.org/officeDocument/2006/relationships/image" Target="../media/image2299.png"/><Relationship Id="rId3" Type="http://schemas.openxmlformats.org/officeDocument/2006/relationships/image" Target="../media/image2276.png"/><Relationship Id="rId21" Type="http://schemas.openxmlformats.org/officeDocument/2006/relationships/image" Target="../media/image2294.png"/><Relationship Id="rId7" Type="http://schemas.openxmlformats.org/officeDocument/2006/relationships/image" Target="../media/image2280.png"/><Relationship Id="rId12" Type="http://schemas.openxmlformats.org/officeDocument/2006/relationships/image" Target="../media/image2285.png"/><Relationship Id="rId17" Type="http://schemas.openxmlformats.org/officeDocument/2006/relationships/image" Target="../media/image2290.png"/><Relationship Id="rId25" Type="http://schemas.openxmlformats.org/officeDocument/2006/relationships/image" Target="../media/image2298.png"/><Relationship Id="rId2" Type="http://schemas.openxmlformats.org/officeDocument/2006/relationships/image" Target="../media/image2275.png"/><Relationship Id="rId16" Type="http://schemas.openxmlformats.org/officeDocument/2006/relationships/image" Target="../media/image2289.png"/><Relationship Id="rId20" Type="http://schemas.openxmlformats.org/officeDocument/2006/relationships/image" Target="../media/image2293.png"/><Relationship Id="rId29" Type="http://schemas.openxmlformats.org/officeDocument/2006/relationships/image" Target="../media/image23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79.png"/><Relationship Id="rId11" Type="http://schemas.openxmlformats.org/officeDocument/2006/relationships/image" Target="../media/image2284.png"/><Relationship Id="rId24" Type="http://schemas.openxmlformats.org/officeDocument/2006/relationships/image" Target="../media/image2297.png"/><Relationship Id="rId5" Type="http://schemas.openxmlformats.org/officeDocument/2006/relationships/image" Target="../media/image2278.png"/><Relationship Id="rId15" Type="http://schemas.openxmlformats.org/officeDocument/2006/relationships/image" Target="../media/image2288.png"/><Relationship Id="rId23" Type="http://schemas.openxmlformats.org/officeDocument/2006/relationships/image" Target="../media/image2296.png"/><Relationship Id="rId28" Type="http://schemas.openxmlformats.org/officeDocument/2006/relationships/image" Target="../media/image2301.png"/><Relationship Id="rId10" Type="http://schemas.openxmlformats.org/officeDocument/2006/relationships/image" Target="../media/image2283.png"/><Relationship Id="rId19" Type="http://schemas.openxmlformats.org/officeDocument/2006/relationships/image" Target="../media/image2292.png"/><Relationship Id="rId4" Type="http://schemas.openxmlformats.org/officeDocument/2006/relationships/image" Target="../media/image2277.png"/><Relationship Id="rId9" Type="http://schemas.openxmlformats.org/officeDocument/2006/relationships/image" Target="../media/image2282.png"/><Relationship Id="rId14" Type="http://schemas.openxmlformats.org/officeDocument/2006/relationships/image" Target="../media/image2287.png"/><Relationship Id="rId22" Type="http://schemas.openxmlformats.org/officeDocument/2006/relationships/image" Target="../media/image2295.png"/><Relationship Id="rId27" Type="http://schemas.openxmlformats.org/officeDocument/2006/relationships/image" Target="../media/image2300.png"/><Relationship Id="rId30" Type="http://schemas.openxmlformats.org/officeDocument/2006/relationships/image" Target="../media/image230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0.png"/><Relationship Id="rId13" Type="http://schemas.openxmlformats.org/officeDocument/2006/relationships/image" Target="../media/image2315.png"/><Relationship Id="rId18" Type="http://schemas.openxmlformats.org/officeDocument/2006/relationships/image" Target="../media/image2320.png"/><Relationship Id="rId26" Type="http://schemas.openxmlformats.org/officeDocument/2006/relationships/image" Target="../media/image2328.png"/><Relationship Id="rId3" Type="http://schemas.openxmlformats.org/officeDocument/2006/relationships/image" Target="../media/image2305.png"/><Relationship Id="rId21" Type="http://schemas.openxmlformats.org/officeDocument/2006/relationships/image" Target="../media/image2323.png"/><Relationship Id="rId7" Type="http://schemas.openxmlformats.org/officeDocument/2006/relationships/image" Target="../media/image2309.png"/><Relationship Id="rId12" Type="http://schemas.openxmlformats.org/officeDocument/2006/relationships/image" Target="../media/image2314.png"/><Relationship Id="rId17" Type="http://schemas.openxmlformats.org/officeDocument/2006/relationships/image" Target="../media/image2319.png"/><Relationship Id="rId25" Type="http://schemas.openxmlformats.org/officeDocument/2006/relationships/image" Target="../media/image2327.png"/><Relationship Id="rId2" Type="http://schemas.openxmlformats.org/officeDocument/2006/relationships/image" Target="../media/image2304.png"/><Relationship Id="rId16" Type="http://schemas.openxmlformats.org/officeDocument/2006/relationships/image" Target="../media/image2318.png"/><Relationship Id="rId20" Type="http://schemas.openxmlformats.org/officeDocument/2006/relationships/image" Target="../media/image2322.png"/><Relationship Id="rId29" Type="http://schemas.openxmlformats.org/officeDocument/2006/relationships/image" Target="../media/image23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08.png"/><Relationship Id="rId11" Type="http://schemas.openxmlformats.org/officeDocument/2006/relationships/image" Target="../media/image2313.png"/><Relationship Id="rId24" Type="http://schemas.openxmlformats.org/officeDocument/2006/relationships/image" Target="../media/image2326.png"/><Relationship Id="rId5" Type="http://schemas.openxmlformats.org/officeDocument/2006/relationships/image" Target="../media/image2307.png"/><Relationship Id="rId15" Type="http://schemas.openxmlformats.org/officeDocument/2006/relationships/image" Target="../media/image2317.png"/><Relationship Id="rId23" Type="http://schemas.openxmlformats.org/officeDocument/2006/relationships/image" Target="../media/image2325.png"/><Relationship Id="rId28" Type="http://schemas.openxmlformats.org/officeDocument/2006/relationships/image" Target="../media/image2330.png"/><Relationship Id="rId10" Type="http://schemas.openxmlformats.org/officeDocument/2006/relationships/image" Target="../media/image2312.png"/><Relationship Id="rId19" Type="http://schemas.openxmlformats.org/officeDocument/2006/relationships/image" Target="../media/image2321.png"/><Relationship Id="rId4" Type="http://schemas.openxmlformats.org/officeDocument/2006/relationships/image" Target="../media/image2306.png"/><Relationship Id="rId9" Type="http://schemas.openxmlformats.org/officeDocument/2006/relationships/image" Target="../media/image2311.png"/><Relationship Id="rId14" Type="http://schemas.openxmlformats.org/officeDocument/2006/relationships/image" Target="../media/image2316.png"/><Relationship Id="rId22" Type="http://schemas.openxmlformats.org/officeDocument/2006/relationships/image" Target="../media/image2324.png"/><Relationship Id="rId27" Type="http://schemas.openxmlformats.org/officeDocument/2006/relationships/image" Target="../media/image2329.png"/><Relationship Id="rId30" Type="http://schemas.openxmlformats.org/officeDocument/2006/relationships/image" Target="../media/image233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9.png"/><Relationship Id="rId13" Type="http://schemas.openxmlformats.org/officeDocument/2006/relationships/image" Target="../media/image2344.png"/><Relationship Id="rId18" Type="http://schemas.openxmlformats.org/officeDocument/2006/relationships/image" Target="../media/image2349.png"/><Relationship Id="rId26" Type="http://schemas.openxmlformats.org/officeDocument/2006/relationships/image" Target="../media/image2357.png"/><Relationship Id="rId3" Type="http://schemas.openxmlformats.org/officeDocument/2006/relationships/image" Target="../media/image2334.png"/><Relationship Id="rId21" Type="http://schemas.openxmlformats.org/officeDocument/2006/relationships/image" Target="../media/image2352.png"/><Relationship Id="rId7" Type="http://schemas.openxmlformats.org/officeDocument/2006/relationships/image" Target="../media/image2338.png"/><Relationship Id="rId12" Type="http://schemas.openxmlformats.org/officeDocument/2006/relationships/image" Target="../media/image2343.png"/><Relationship Id="rId17" Type="http://schemas.openxmlformats.org/officeDocument/2006/relationships/image" Target="../media/image2348.png"/><Relationship Id="rId25" Type="http://schemas.openxmlformats.org/officeDocument/2006/relationships/image" Target="../media/image2356.png"/><Relationship Id="rId2" Type="http://schemas.openxmlformats.org/officeDocument/2006/relationships/image" Target="../media/image2333.png"/><Relationship Id="rId16" Type="http://schemas.openxmlformats.org/officeDocument/2006/relationships/image" Target="../media/image2347.png"/><Relationship Id="rId20" Type="http://schemas.openxmlformats.org/officeDocument/2006/relationships/image" Target="../media/image2351.png"/><Relationship Id="rId29" Type="http://schemas.openxmlformats.org/officeDocument/2006/relationships/image" Target="../media/image23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37.png"/><Relationship Id="rId11" Type="http://schemas.openxmlformats.org/officeDocument/2006/relationships/image" Target="../media/image2342.png"/><Relationship Id="rId24" Type="http://schemas.openxmlformats.org/officeDocument/2006/relationships/image" Target="../media/image2355.png"/><Relationship Id="rId5" Type="http://schemas.openxmlformats.org/officeDocument/2006/relationships/image" Target="../media/image2336.png"/><Relationship Id="rId15" Type="http://schemas.openxmlformats.org/officeDocument/2006/relationships/image" Target="../media/image2346.png"/><Relationship Id="rId23" Type="http://schemas.openxmlformats.org/officeDocument/2006/relationships/image" Target="../media/image2354.png"/><Relationship Id="rId28" Type="http://schemas.openxmlformats.org/officeDocument/2006/relationships/image" Target="../media/image2359.png"/><Relationship Id="rId10" Type="http://schemas.openxmlformats.org/officeDocument/2006/relationships/image" Target="../media/image2341.png"/><Relationship Id="rId19" Type="http://schemas.openxmlformats.org/officeDocument/2006/relationships/image" Target="../media/image2350.png"/><Relationship Id="rId4" Type="http://schemas.openxmlformats.org/officeDocument/2006/relationships/image" Target="../media/image2335.png"/><Relationship Id="rId9" Type="http://schemas.openxmlformats.org/officeDocument/2006/relationships/image" Target="../media/image2340.png"/><Relationship Id="rId14" Type="http://schemas.openxmlformats.org/officeDocument/2006/relationships/image" Target="../media/image2345.png"/><Relationship Id="rId22" Type="http://schemas.openxmlformats.org/officeDocument/2006/relationships/image" Target="../media/image2353.png"/><Relationship Id="rId27" Type="http://schemas.openxmlformats.org/officeDocument/2006/relationships/image" Target="../media/image2358.png"/><Relationship Id="rId30" Type="http://schemas.openxmlformats.org/officeDocument/2006/relationships/image" Target="../media/image236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8.png"/><Relationship Id="rId13" Type="http://schemas.openxmlformats.org/officeDocument/2006/relationships/image" Target="../media/image2373.png"/><Relationship Id="rId18" Type="http://schemas.openxmlformats.org/officeDocument/2006/relationships/image" Target="../media/image2378.png"/><Relationship Id="rId26" Type="http://schemas.openxmlformats.org/officeDocument/2006/relationships/image" Target="../media/image2386.png"/><Relationship Id="rId3" Type="http://schemas.openxmlformats.org/officeDocument/2006/relationships/image" Target="../media/image2363.png"/><Relationship Id="rId21" Type="http://schemas.openxmlformats.org/officeDocument/2006/relationships/image" Target="../media/image2381.png"/><Relationship Id="rId7" Type="http://schemas.openxmlformats.org/officeDocument/2006/relationships/image" Target="../media/image2367.png"/><Relationship Id="rId12" Type="http://schemas.openxmlformats.org/officeDocument/2006/relationships/image" Target="../media/image2372.png"/><Relationship Id="rId17" Type="http://schemas.openxmlformats.org/officeDocument/2006/relationships/image" Target="../media/image2377.png"/><Relationship Id="rId25" Type="http://schemas.openxmlformats.org/officeDocument/2006/relationships/image" Target="../media/image2385.png"/><Relationship Id="rId2" Type="http://schemas.openxmlformats.org/officeDocument/2006/relationships/image" Target="../media/image2362.png"/><Relationship Id="rId16" Type="http://schemas.openxmlformats.org/officeDocument/2006/relationships/image" Target="../media/image2376.png"/><Relationship Id="rId20" Type="http://schemas.openxmlformats.org/officeDocument/2006/relationships/image" Target="../media/image2380.png"/><Relationship Id="rId29" Type="http://schemas.openxmlformats.org/officeDocument/2006/relationships/image" Target="../media/image23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66.png"/><Relationship Id="rId11" Type="http://schemas.openxmlformats.org/officeDocument/2006/relationships/image" Target="../media/image2371.png"/><Relationship Id="rId24" Type="http://schemas.openxmlformats.org/officeDocument/2006/relationships/image" Target="../media/image2384.png"/><Relationship Id="rId5" Type="http://schemas.openxmlformats.org/officeDocument/2006/relationships/image" Target="../media/image2365.png"/><Relationship Id="rId15" Type="http://schemas.openxmlformats.org/officeDocument/2006/relationships/image" Target="../media/image2375.png"/><Relationship Id="rId23" Type="http://schemas.openxmlformats.org/officeDocument/2006/relationships/image" Target="../media/image2383.png"/><Relationship Id="rId28" Type="http://schemas.openxmlformats.org/officeDocument/2006/relationships/image" Target="../media/image2388.png"/><Relationship Id="rId10" Type="http://schemas.openxmlformats.org/officeDocument/2006/relationships/image" Target="../media/image2370.png"/><Relationship Id="rId19" Type="http://schemas.openxmlformats.org/officeDocument/2006/relationships/image" Target="../media/image2379.png"/><Relationship Id="rId4" Type="http://schemas.openxmlformats.org/officeDocument/2006/relationships/image" Target="../media/image2364.png"/><Relationship Id="rId9" Type="http://schemas.openxmlformats.org/officeDocument/2006/relationships/image" Target="../media/image2369.png"/><Relationship Id="rId14" Type="http://schemas.openxmlformats.org/officeDocument/2006/relationships/image" Target="../media/image2374.png"/><Relationship Id="rId22" Type="http://schemas.openxmlformats.org/officeDocument/2006/relationships/image" Target="../media/image2382.png"/><Relationship Id="rId27" Type="http://schemas.openxmlformats.org/officeDocument/2006/relationships/image" Target="../media/image2387.png"/><Relationship Id="rId30" Type="http://schemas.openxmlformats.org/officeDocument/2006/relationships/image" Target="../media/image23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18" Type="http://schemas.openxmlformats.org/officeDocument/2006/relationships/image" Target="../media/image193.png"/><Relationship Id="rId26" Type="http://schemas.openxmlformats.org/officeDocument/2006/relationships/image" Target="../media/image201.png"/><Relationship Id="rId3" Type="http://schemas.openxmlformats.org/officeDocument/2006/relationships/image" Target="../media/image178.png"/><Relationship Id="rId21" Type="http://schemas.openxmlformats.org/officeDocument/2006/relationships/image" Target="../media/image196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17" Type="http://schemas.openxmlformats.org/officeDocument/2006/relationships/image" Target="../media/image192.png"/><Relationship Id="rId25" Type="http://schemas.openxmlformats.org/officeDocument/2006/relationships/image" Target="../media/image200.png"/><Relationship Id="rId2" Type="http://schemas.openxmlformats.org/officeDocument/2006/relationships/image" Target="../media/image177.png"/><Relationship Id="rId16" Type="http://schemas.openxmlformats.org/officeDocument/2006/relationships/image" Target="../media/image191.png"/><Relationship Id="rId20" Type="http://schemas.openxmlformats.org/officeDocument/2006/relationships/image" Target="../media/image195.png"/><Relationship Id="rId29" Type="http://schemas.openxmlformats.org/officeDocument/2006/relationships/image" Target="../media/image20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24" Type="http://schemas.openxmlformats.org/officeDocument/2006/relationships/image" Target="../media/image199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23" Type="http://schemas.openxmlformats.org/officeDocument/2006/relationships/image" Target="../media/image198.png"/><Relationship Id="rId28" Type="http://schemas.openxmlformats.org/officeDocument/2006/relationships/image" Target="../media/image203.png"/><Relationship Id="rId10" Type="http://schemas.openxmlformats.org/officeDocument/2006/relationships/image" Target="../media/image185.png"/><Relationship Id="rId19" Type="http://schemas.openxmlformats.org/officeDocument/2006/relationships/image" Target="../media/image194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Relationship Id="rId22" Type="http://schemas.openxmlformats.org/officeDocument/2006/relationships/image" Target="../media/image197.png"/><Relationship Id="rId27" Type="http://schemas.openxmlformats.org/officeDocument/2006/relationships/image" Target="../media/image202.png"/><Relationship Id="rId30" Type="http://schemas.openxmlformats.org/officeDocument/2006/relationships/image" Target="../media/image20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7.png"/><Relationship Id="rId13" Type="http://schemas.openxmlformats.org/officeDocument/2006/relationships/image" Target="../media/image2402.png"/><Relationship Id="rId18" Type="http://schemas.openxmlformats.org/officeDocument/2006/relationships/image" Target="../media/image2407.png"/><Relationship Id="rId26" Type="http://schemas.openxmlformats.org/officeDocument/2006/relationships/image" Target="../media/image2415.png"/><Relationship Id="rId39" Type="http://schemas.openxmlformats.org/officeDocument/2006/relationships/image" Target="../media/image2428.png"/><Relationship Id="rId3" Type="http://schemas.openxmlformats.org/officeDocument/2006/relationships/image" Target="../media/image2392.png"/><Relationship Id="rId21" Type="http://schemas.openxmlformats.org/officeDocument/2006/relationships/image" Target="../media/image2410.png"/><Relationship Id="rId34" Type="http://schemas.openxmlformats.org/officeDocument/2006/relationships/image" Target="../media/image2423.png"/><Relationship Id="rId7" Type="http://schemas.openxmlformats.org/officeDocument/2006/relationships/image" Target="../media/image2396.png"/><Relationship Id="rId12" Type="http://schemas.openxmlformats.org/officeDocument/2006/relationships/image" Target="../media/image2401.png"/><Relationship Id="rId17" Type="http://schemas.openxmlformats.org/officeDocument/2006/relationships/image" Target="../media/image2406.png"/><Relationship Id="rId25" Type="http://schemas.openxmlformats.org/officeDocument/2006/relationships/image" Target="../media/image2414.png"/><Relationship Id="rId33" Type="http://schemas.openxmlformats.org/officeDocument/2006/relationships/image" Target="../media/image2422.png"/><Relationship Id="rId38" Type="http://schemas.openxmlformats.org/officeDocument/2006/relationships/image" Target="../media/image2427.png"/><Relationship Id="rId2" Type="http://schemas.openxmlformats.org/officeDocument/2006/relationships/image" Target="../media/image2391.png"/><Relationship Id="rId16" Type="http://schemas.openxmlformats.org/officeDocument/2006/relationships/image" Target="../media/image2405.png"/><Relationship Id="rId20" Type="http://schemas.openxmlformats.org/officeDocument/2006/relationships/image" Target="../media/image2409.png"/><Relationship Id="rId29" Type="http://schemas.openxmlformats.org/officeDocument/2006/relationships/image" Target="../media/image2418.png"/><Relationship Id="rId41" Type="http://schemas.openxmlformats.org/officeDocument/2006/relationships/image" Target="../media/image24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95.png"/><Relationship Id="rId11" Type="http://schemas.openxmlformats.org/officeDocument/2006/relationships/image" Target="../media/image2400.png"/><Relationship Id="rId24" Type="http://schemas.openxmlformats.org/officeDocument/2006/relationships/image" Target="../media/image2413.png"/><Relationship Id="rId32" Type="http://schemas.openxmlformats.org/officeDocument/2006/relationships/image" Target="../media/image2421.png"/><Relationship Id="rId37" Type="http://schemas.openxmlformats.org/officeDocument/2006/relationships/image" Target="../media/image2426.png"/><Relationship Id="rId40" Type="http://schemas.openxmlformats.org/officeDocument/2006/relationships/image" Target="../media/image2429.png"/><Relationship Id="rId5" Type="http://schemas.openxmlformats.org/officeDocument/2006/relationships/image" Target="../media/image2394.png"/><Relationship Id="rId15" Type="http://schemas.openxmlformats.org/officeDocument/2006/relationships/image" Target="../media/image2404.png"/><Relationship Id="rId23" Type="http://schemas.openxmlformats.org/officeDocument/2006/relationships/image" Target="../media/image2412.png"/><Relationship Id="rId28" Type="http://schemas.openxmlformats.org/officeDocument/2006/relationships/image" Target="../media/image2417.png"/><Relationship Id="rId36" Type="http://schemas.openxmlformats.org/officeDocument/2006/relationships/image" Target="../media/image2425.png"/><Relationship Id="rId10" Type="http://schemas.openxmlformats.org/officeDocument/2006/relationships/image" Target="../media/image2399.png"/><Relationship Id="rId19" Type="http://schemas.openxmlformats.org/officeDocument/2006/relationships/image" Target="../media/image2408.png"/><Relationship Id="rId31" Type="http://schemas.openxmlformats.org/officeDocument/2006/relationships/image" Target="../media/image2420.png"/><Relationship Id="rId4" Type="http://schemas.openxmlformats.org/officeDocument/2006/relationships/image" Target="../media/image2393.png"/><Relationship Id="rId9" Type="http://schemas.openxmlformats.org/officeDocument/2006/relationships/image" Target="../media/image2398.png"/><Relationship Id="rId14" Type="http://schemas.openxmlformats.org/officeDocument/2006/relationships/image" Target="../media/image2403.png"/><Relationship Id="rId22" Type="http://schemas.openxmlformats.org/officeDocument/2006/relationships/image" Target="../media/image2411.png"/><Relationship Id="rId27" Type="http://schemas.openxmlformats.org/officeDocument/2006/relationships/image" Target="../media/image2416.png"/><Relationship Id="rId30" Type="http://schemas.openxmlformats.org/officeDocument/2006/relationships/image" Target="../media/image2419.png"/><Relationship Id="rId35" Type="http://schemas.openxmlformats.org/officeDocument/2006/relationships/image" Target="../media/image242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7.png"/><Relationship Id="rId13" Type="http://schemas.openxmlformats.org/officeDocument/2006/relationships/image" Target="../media/image2442.png"/><Relationship Id="rId18" Type="http://schemas.openxmlformats.org/officeDocument/2006/relationships/image" Target="../media/image2447.png"/><Relationship Id="rId26" Type="http://schemas.openxmlformats.org/officeDocument/2006/relationships/image" Target="../media/image2455.png"/><Relationship Id="rId39" Type="http://schemas.openxmlformats.org/officeDocument/2006/relationships/image" Target="../media/image2468.png"/><Relationship Id="rId3" Type="http://schemas.openxmlformats.org/officeDocument/2006/relationships/image" Target="../media/image2432.png"/><Relationship Id="rId21" Type="http://schemas.openxmlformats.org/officeDocument/2006/relationships/image" Target="../media/image2450.png"/><Relationship Id="rId34" Type="http://schemas.openxmlformats.org/officeDocument/2006/relationships/image" Target="../media/image2463.png"/><Relationship Id="rId7" Type="http://schemas.openxmlformats.org/officeDocument/2006/relationships/image" Target="../media/image2436.png"/><Relationship Id="rId12" Type="http://schemas.openxmlformats.org/officeDocument/2006/relationships/image" Target="../media/image2441.png"/><Relationship Id="rId17" Type="http://schemas.openxmlformats.org/officeDocument/2006/relationships/image" Target="../media/image2446.png"/><Relationship Id="rId25" Type="http://schemas.openxmlformats.org/officeDocument/2006/relationships/image" Target="../media/image2454.png"/><Relationship Id="rId33" Type="http://schemas.openxmlformats.org/officeDocument/2006/relationships/image" Target="../media/image2462.png"/><Relationship Id="rId38" Type="http://schemas.openxmlformats.org/officeDocument/2006/relationships/image" Target="../media/image2467.png"/><Relationship Id="rId2" Type="http://schemas.openxmlformats.org/officeDocument/2006/relationships/image" Target="../media/image2431.png"/><Relationship Id="rId16" Type="http://schemas.openxmlformats.org/officeDocument/2006/relationships/image" Target="../media/image2445.png"/><Relationship Id="rId20" Type="http://schemas.openxmlformats.org/officeDocument/2006/relationships/image" Target="../media/image2449.png"/><Relationship Id="rId29" Type="http://schemas.openxmlformats.org/officeDocument/2006/relationships/image" Target="../media/image2458.png"/><Relationship Id="rId41" Type="http://schemas.openxmlformats.org/officeDocument/2006/relationships/image" Target="../media/image24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35.png"/><Relationship Id="rId11" Type="http://schemas.openxmlformats.org/officeDocument/2006/relationships/image" Target="../media/image2440.png"/><Relationship Id="rId24" Type="http://schemas.openxmlformats.org/officeDocument/2006/relationships/image" Target="../media/image2453.png"/><Relationship Id="rId32" Type="http://schemas.openxmlformats.org/officeDocument/2006/relationships/image" Target="../media/image2461.png"/><Relationship Id="rId37" Type="http://schemas.openxmlformats.org/officeDocument/2006/relationships/image" Target="../media/image2466.png"/><Relationship Id="rId40" Type="http://schemas.openxmlformats.org/officeDocument/2006/relationships/image" Target="../media/image2469.png"/><Relationship Id="rId5" Type="http://schemas.openxmlformats.org/officeDocument/2006/relationships/image" Target="../media/image2434.png"/><Relationship Id="rId15" Type="http://schemas.openxmlformats.org/officeDocument/2006/relationships/image" Target="../media/image2444.png"/><Relationship Id="rId23" Type="http://schemas.openxmlformats.org/officeDocument/2006/relationships/image" Target="../media/image2452.png"/><Relationship Id="rId28" Type="http://schemas.openxmlformats.org/officeDocument/2006/relationships/image" Target="../media/image2457.png"/><Relationship Id="rId36" Type="http://schemas.openxmlformats.org/officeDocument/2006/relationships/image" Target="../media/image2465.png"/><Relationship Id="rId10" Type="http://schemas.openxmlformats.org/officeDocument/2006/relationships/image" Target="../media/image2439.png"/><Relationship Id="rId19" Type="http://schemas.openxmlformats.org/officeDocument/2006/relationships/image" Target="../media/image2448.png"/><Relationship Id="rId31" Type="http://schemas.openxmlformats.org/officeDocument/2006/relationships/image" Target="../media/image2460.png"/><Relationship Id="rId4" Type="http://schemas.openxmlformats.org/officeDocument/2006/relationships/image" Target="../media/image2433.png"/><Relationship Id="rId9" Type="http://schemas.openxmlformats.org/officeDocument/2006/relationships/image" Target="../media/image2438.png"/><Relationship Id="rId14" Type="http://schemas.openxmlformats.org/officeDocument/2006/relationships/image" Target="../media/image2443.png"/><Relationship Id="rId22" Type="http://schemas.openxmlformats.org/officeDocument/2006/relationships/image" Target="../media/image2451.png"/><Relationship Id="rId27" Type="http://schemas.openxmlformats.org/officeDocument/2006/relationships/image" Target="../media/image2456.png"/><Relationship Id="rId30" Type="http://schemas.openxmlformats.org/officeDocument/2006/relationships/image" Target="../media/image2459.png"/><Relationship Id="rId35" Type="http://schemas.openxmlformats.org/officeDocument/2006/relationships/image" Target="../media/image246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7.png"/><Relationship Id="rId13" Type="http://schemas.openxmlformats.org/officeDocument/2006/relationships/image" Target="../media/image2482.png"/><Relationship Id="rId18" Type="http://schemas.openxmlformats.org/officeDocument/2006/relationships/image" Target="../media/image2487.png"/><Relationship Id="rId26" Type="http://schemas.openxmlformats.org/officeDocument/2006/relationships/image" Target="../media/image2495.png"/><Relationship Id="rId39" Type="http://schemas.openxmlformats.org/officeDocument/2006/relationships/image" Target="../media/image2508.png"/><Relationship Id="rId3" Type="http://schemas.openxmlformats.org/officeDocument/2006/relationships/image" Target="../media/image2472.png"/><Relationship Id="rId21" Type="http://schemas.openxmlformats.org/officeDocument/2006/relationships/image" Target="../media/image2490.png"/><Relationship Id="rId34" Type="http://schemas.openxmlformats.org/officeDocument/2006/relationships/image" Target="../media/image2503.png"/><Relationship Id="rId7" Type="http://schemas.openxmlformats.org/officeDocument/2006/relationships/image" Target="../media/image2476.png"/><Relationship Id="rId12" Type="http://schemas.openxmlformats.org/officeDocument/2006/relationships/image" Target="../media/image2481.png"/><Relationship Id="rId17" Type="http://schemas.openxmlformats.org/officeDocument/2006/relationships/image" Target="../media/image2486.png"/><Relationship Id="rId25" Type="http://schemas.openxmlformats.org/officeDocument/2006/relationships/image" Target="../media/image2494.png"/><Relationship Id="rId33" Type="http://schemas.openxmlformats.org/officeDocument/2006/relationships/image" Target="../media/image2502.png"/><Relationship Id="rId38" Type="http://schemas.openxmlformats.org/officeDocument/2006/relationships/image" Target="../media/image2507.png"/><Relationship Id="rId2" Type="http://schemas.openxmlformats.org/officeDocument/2006/relationships/image" Target="../media/image2471.png"/><Relationship Id="rId16" Type="http://schemas.openxmlformats.org/officeDocument/2006/relationships/image" Target="../media/image2485.png"/><Relationship Id="rId20" Type="http://schemas.openxmlformats.org/officeDocument/2006/relationships/image" Target="../media/image2489.png"/><Relationship Id="rId29" Type="http://schemas.openxmlformats.org/officeDocument/2006/relationships/image" Target="../media/image2498.png"/><Relationship Id="rId41" Type="http://schemas.openxmlformats.org/officeDocument/2006/relationships/image" Target="../media/image25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75.png"/><Relationship Id="rId11" Type="http://schemas.openxmlformats.org/officeDocument/2006/relationships/image" Target="../media/image2480.png"/><Relationship Id="rId24" Type="http://schemas.openxmlformats.org/officeDocument/2006/relationships/image" Target="../media/image2493.png"/><Relationship Id="rId32" Type="http://schemas.openxmlformats.org/officeDocument/2006/relationships/image" Target="../media/image2501.png"/><Relationship Id="rId37" Type="http://schemas.openxmlformats.org/officeDocument/2006/relationships/image" Target="../media/image2506.png"/><Relationship Id="rId40" Type="http://schemas.openxmlformats.org/officeDocument/2006/relationships/image" Target="../media/image2509.png"/><Relationship Id="rId5" Type="http://schemas.openxmlformats.org/officeDocument/2006/relationships/image" Target="../media/image2474.png"/><Relationship Id="rId15" Type="http://schemas.openxmlformats.org/officeDocument/2006/relationships/image" Target="../media/image2484.png"/><Relationship Id="rId23" Type="http://schemas.openxmlformats.org/officeDocument/2006/relationships/image" Target="../media/image2492.png"/><Relationship Id="rId28" Type="http://schemas.openxmlformats.org/officeDocument/2006/relationships/image" Target="../media/image2497.png"/><Relationship Id="rId36" Type="http://schemas.openxmlformats.org/officeDocument/2006/relationships/image" Target="../media/image2505.png"/><Relationship Id="rId10" Type="http://schemas.openxmlformats.org/officeDocument/2006/relationships/image" Target="../media/image2479.png"/><Relationship Id="rId19" Type="http://schemas.openxmlformats.org/officeDocument/2006/relationships/image" Target="../media/image2488.png"/><Relationship Id="rId31" Type="http://schemas.openxmlformats.org/officeDocument/2006/relationships/image" Target="../media/image2500.png"/><Relationship Id="rId4" Type="http://schemas.openxmlformats.org/officeDocument/2006/relationships/image" Target="../media/image2473.png"/><Relationship Id="rId9" Type="http://schemas.openxmlformats.org/officeDocument/2006/relationships/image" Target="../media/image2478.png"/><Relationship Id="rId14" Type="http://schemas.openxmlformats.org/officeDocument/2006/relationships/image" Target="../media/image2483.png"/><Relationship Id="rId22" Type="http://schemas.openxmlformats.org/officeDocument/2006/relationships/image" Target="../media/image2491.png"/><Relationship Id="rId27" Type="http://schemas.openxmlformats.org/officeDocument/2006/relationships/image" Target="../media/image2496.png"/><Relationship Id="rId30" Type="http://schemas.openxmlformats.org/officeDocument/2006/relationships/image" Target="../media/image2499.png"/><Relationship Id="rId35" Type="http://schemas.openxmlformats.org/officeDocument/2006/relationships/image" Target="../media/image250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7.png"/><Relationship Id="rId13" Type="http://schemas.openxmlformats.org/officeDocument/2006/relationships/image" Target="../media/image2522.png"/><Relationship Id="rId18" Type="http://schemas.openxmlformats.org/officeDocument/2006/relationships/image" Target="../media/image2527.png"/><Relationship Id="rId26" Type="http://schemas.openxmlformats.org/officeDocument/2006/relationships/image" Target="../media/image2535.png"/><Relationship Id="rId39" Type="http://schemas.openxmlformats.org/officeDocument/2006/relationships/image" Target="../media/image2548.png"/><Relationship Id="rId3" Type="http://schemas.openxmlformats.org/officeDocument/2006/relationships/image" Target="../media/image2512.png"/><Relationship Id="rId21" Type="http://schemas.openxmlformats.org/officeDocument/2006/relationships/image" Target="../media/image2530.png"/><Relationship Id="rId34" Type="http://schemas.openxmlformats.org/officeDocument/2006/relationships/image" Target="../media/image2543.png"/><Relationship Id="rId7" Type="http://schemas.openxmlformats.org/officeDocument/2006/relationships/image" Target="../media/image2516.png"/><Relationship Id="rId12" Type="http://schemas.openxmlformats.org/officeDocument/2006/relationships/image" Target="../media/image2521.png"/><Relationship Id="rId17" Type="http://schemas.openxmlformats.org/officeDocument/2006/relationships/image" Target="../media/image2526.png"/><Relationship Id="rId25" Type="http://schemas.openxmlformats.org/officeDocument/2006/relationships/image" Target="../media/image2534.png"/><Relationship Id="rId33" Type="http://schemas.openxmlformats.org/officeDocument/2006/relationships/image" Target="../media/image2542.png"/><Relationship Id="rId38" Type="http://schemas.openxmlformats.org/officeDocument/2006/relationships/image" Target="../media/image2547.png"/><Relationship Id="rId2" Type="http://schemas.openxmlformats.org/officeDocument/2006/relationships/image" Target="../media/image2511.png"/><Relationship Id="rId16" Type="http://schemas.openxmlformats.org/officeDocument/2006/relationships/image" Target="../media/image2525.png"/><Relationship Id="rId20" Type="http://schemas.openxmlformats.org/officeDocument/2006/relationships/image" Target="../media/image2529.png"/><Relationship Id="rId29" Type="http://schemas.openxmlformats.org/officeDocument/2006/relationships/image" Target="../media/image2538.png"/><Relationship Id="rId41" Type="http://schemas.openxmlformats.org/officeDocument/2006/relationships/image" Target="../media/image25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15.png"/><Relationship Id="rId11" Type="http://schemas.openxmlformats.org/officeDocument/2006/relationships/image" Target="../media/image2520.png"/><Relationship Id="rId24" Type="http://schemas.openxmlformats.org/officeDocument/2006/relationships/image" Target="../media/image2533.png"/><Relationship Id="rId32" Type="http://schemas.openxmlformats.org/officeDocument/2006/relationships/image" Target="../media/image2541.png"/><Relationship Id="rId37" Type="http://schemas.openxmlformats.org/officeDocument/2006/relationships/image" Target="../media/image2546.png"/><Relationship Id="rId40" Type="http://schemas.openxmlformats.org/officeDocument/2006/relationships/image" Target="../media/image2549.png"/><Relationship Id="rId5" Type="http://schemas.openxmlformats.org/officeDocument/2006/relationships/image" Target="../media/image2514.png"/><Relationship Id="rId15" Type="http://schemas.openxmlformats.org/officeDocument/2006/relationships/image" Target="../media/image2524.png"/><Relationship Id="rId23" Type="http://schemas.openxmlformats.org/officeDocument/2006/relationships/image" Target="../media/image2532.png"/><Relationship Id="rId28" Type="http://schemas.openxmlformats.org/officeDocument/2006/relationships/image" Target="../media/image2537.png"/><Relationship Id="rId36" Type="http://schemas.openxmlformats.org/officeDocument/2006/relationships/image" Target="../media/image2545.png"/><Relationship Id="rId10" Type="http://schemas.openxmlformats.org/officeDocument/2006/relationships/image" Target="../media/image2519.png"/><Relationship Id="rId19" Type="http://schemas.openxmlformats.org/officeDocument/2006/relationships/image" Target="../media/image2528.png"/><Relationship Id="rId31" Type="http://schemas.openxmlformats.org/officeDocument/2006/relationships/image" Target="../media/image2540.png"/><Relationship Id="rId4" Type="http://schemas.openxmlformats.org/officeDocument/2006/relationships/image" Target="../media/image2513.png"/><Relationship Id="rId9" Type="http://schemas.openxmlformats.org/officeDocument/2006/relationships/image" Target="../media/image2518.png"/><Relationship Id="rId14" Type="http://schemas.openxmlformats.org/officeDocument/2006/relationships/image" Target="../media/image2523.png"/><Relationship Id="rId22" Type="http://schemas.openxmlformats.org/officeDocument/2006/relationships/image" Target="../media/image2531.png"/><Relationship Id="rId27" Type="http://schemas.openxmlformats.org/officeDocument/2006/relationships/image" Target="../media/image2536.png"/><Relationship Id="rId30" Type="http://schemas.openxmlformats.org/officeDocument/2006/relationships/image" Target="../media/image2539.png"/><Relationship Id="rId35" Type="http://schemas.openxmlformats.org/officeDocument/2006/relationships/image" Target="../media/image254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7.png"/><Relationship Id="rId13" Type="http://schemas.openxmlformats.org/officeDocument/2006/relationships/image" Target="../media/image2562.png"/><Relationship Id="rId18" Type="http://schemas.openxmlformats.org/officeDocument/2006/relationships/image" Target="../media/image2567.png"/><Relationship Id="rId26" Type="http://schemas.openxmlformats.org/officeDocument/2006/relationships/image" Target="../media/image2575.png"/><Relationship Id="rId3" Type="http://schemas.openxmlformats.org/officeDocument/2006/relationships/image" Target="../media/image2552.png"/><Relationship Id="rId21" Type="http://schemas.openxmlformats.org/officeDocument/2006/relationships/image" Target="../media/image2570.png"/><Relationship Id="rId7" Type="http://schemas.openxmlformats.org/officeDocument/2006/relationships/image" Target="../media/image2556.png"/><Relationship Id="rId12" Type="http://schemas.openxmlformats.org/officeDocument/2006/relationships/image" Target="../media/image2561.png"/><Relationship Id="rId17" Type="http://schemas.openxmlformats.org/officeDocument/2006/relationships/image" Target="../media/image2566.png"/><Relationship Id="rId25" Type="http://schemas.openxmlformats.org/officeDocument/2006/relationships/image" Target="../media/image2574.png"/><Relationship Id="rId2" Type="http://schemas.openxmlformats.org/officeDocument/2006/relationships/image" Target="../media/image2551.png"/><Relationship Id="rId16" Type="http://schemas.openxmlformats.org/officeDocument/2006/relationships/image" Target="../media/image2565.png"/><Relationship Id="rId20" Type="http://schemas.openxmlformats.org/officeDocument/2006/relationships/image" Target="../media/image2569.png"/><Relationship Id="rId29" Type="http://schemas.openxmlformats.org/officeDocument/2006/relationships/image" Target="../media/image25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55.png"/><Relationship Id="rId11" Type="http://schemas.openxmlformats.org/officeDocument/2006/relationships/image" Target="../media/image2560.png"/><Relationship Id="rId24" Type="http://schemas.openxmlformats.org/officeDocument/2006/relationships/image" Target="../media/image2573.png"/><Relationship Id="rId5" Type="http://schemas.openxmlformats.org/officeDocument/2006/relationships/image" Target="../media/image2554.png"/><Relationship Id="rId15" Type="http://schemas.openxmlformats.org/officeDocument/2006/relationships/image" Target="../media/image2564.png"/><Relationship Id="rId23" Type="http://schemas.openxmlformats.org/officeDocument/2006/relationships/image" Target="../media/image2572.png"/><Relationship Id="rId28" Type="http://schemas.openxmlformats.org/officeDocument/2006/relationships/image" Target="../media/image2577.png"/><Relationship Id="rId10" Type="http://schemas.openxmlformats.org/officeDocument/2006/relationships/image" Target="../media/image2559.png"/><Relationship Id="rId19" Type="http://schemas.openxmlformats.org/officeDocument/2006/relationships/image" Target="../media/image2568.png"/><Relationship Id="rId4" Type="http://schemas.openxmlformats.org/officeDocument/2006/relationships/image" Target="../media/image2553.png"/><Relationship Id="rId9" Type="http://schemas.openxmlformats.org/officeDocument/2006/relationships/image" Target="../media/image2558.png"/><Relationship Id="rId14" Type="http://schemas.openxmlformats.org/officeDocument/2006/relationships/image" Target="../media/image2563.png"/><Relationship Id="rId22" Type="http://schemas.openxmlformats.org/officeDocument/2006/relationships/image" Target="../media/image2571.png"/><Relationship Id="rId27" Type="http://schemas.openxmlformats.org/officeDocument/2006/relationships/image" Target="../media/image2576.png"/><Relationship Id="rId30" Type="http://schemas.openxmlformats.org/officeDocument/2006/relationships/image" Target="../media/image257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6.png"/><Relationship Id="rId13" Type="http://schemas.openxmlformats.org/officeDocument/2006/relationships/image" Target="../media/image2591.png"/><Relationship Id="rId18" Type="http://schemas.openxmlformats.org/officeDocument/2006/relationships/image" Target="../media/image2596.png"/><Relationship Id="rId26" Type="http://schemas.openxmlformats.org/officeDocument/2006/relationships/image" Target="../media/image2604.png"/><Relationship Id="rId3" Type="http://schemas.openxmlformats.org/officeDocument/2006/relationships/image" Target="../media/image2581.png"/><Relationship Id="rId21" Type="http://schemas.openxmlformats.org/officeDocument/2006/relationships/image" Target="../media/image2599.png"/><Relationship Id="rId7" Type="http://schemas.openxmlformats.org/officeDocument/2006/relationships/image" Target="../media/image2585.png"/><Relationship Id="rId12" Type="http://schemas.openxmlformats.org/officeDocument/2006/relationships/image" Target="../media/image2590.png"/><Relationship Id="rId17" Type="http://schemas.openxmlformats.org/officeDocument/2006/relationships/image" Target="../media/image2595.png"/><Relationship Id="rId25" Type="http://schemas.openxmlformats.org/officeDocument/2006/relationships/image" Target="../media/image2603.png"/><Relationship Id="rId2" Type="http://schemas.openxmlformats.org/officeDocument/2006/relationships/image" Target="../media/image2580.png"/><Relationship Id="rId16" Type="http://schemas.openxmlformats.org/officeDocument/2006/relationships/image" Target="../media/image2594.png"/><Relationship Id="rId20" Type="http://schemas.openxmlformats.org/officeDocument/2006/relationships/image" Target="../media/image2598.png"/><Relationship Id="rId29" Type="http://schemas.openxmlformats.org/officeDocument/2006/relationships/image" Target="../media/image26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84.png"/><Relationship Id="rId11" Type="http://schemas.openxmlformats.org/officeDocument/2006/relationships/image" Target="../media/image2589.png"/><Relationship Id="rId24" Type="http://schemas.openxmlformats.org/officeDocument/2006/relationships/image" Target="../media/image2602.png"/><Relationship Id="rId5" Type="http://schemas.openxmlformats.org/officeDocument/2006/relationships/image" Target="../media/image2583.png"/><Relationship Id="rId15" Type="http://schemas.openxmlformats.org/officeDocument/2006/relationships/image" Target="../media/image2593.png"/><Relationship Id="rId23" Type="http://schemas.openxmlformats.org/officeDocument/2006/relationships/image" Target="../media/image2601.png"/><Relationship Id="rId28" Type="http://schemas.openxmlformats.org/officeDocument/2006/relationships/image" Target="../media/image2606.png"/><Relationship Id="rId10" Type="http://schemas.openxmlformats.org/officeDocument/2006/relationships/image" Target="../media/image2588.png"/><Relationship Id="rId19" Type="http://schemas.openxmlformats.org/officeDocument/2006/relationships/image" Target="../media/image2597.png"/><Relationship Id="rId4" Type="http://schemas.openxmlformats.org/officeDocument/2006/relationships/image" Target="../media/image2582.png"/><Relationship Id="rId9" Type="http://schemas.openxmlformats.org/officeDocument/2006/relationships/image" Target="../media/image2587.png"/><Relationship Id="rId14" Type="http://schemas.openxmlformats.org/officeDocument/2006/relationships/image" Target="../media/image2592.png"/><Relationship Id="rId22" Type="http://schemas.openxmlformats.org/officeDocument/2006/relationships/image" Target="../media/image2600.png"/><Relationship Id="rId27" Type="http://schemas.openxmlformats.org/officeDocument/2006/relationships/image" Target="../media/image2605.png"/><Relationship Id="rId30" Type="http://schemas.openxmlformats.org/officeDocument/2006/relationships/image" Target="../media/image260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5.png"/><Relationship Id="rId13" Type="http://schemas.openxmlformats.org/officeDocument/2006/relationships/image" Target="../media/image2620.png"/><Relationship Id="rId18" Type="http://schemas.openxmlformats.org/officeDocument/2006/relationships/image" Target="../media/image2625.png"/><Relationship Id="rId26" Type="http://schemas.openxmlformats.org/officeDocument/2006/relationships/image" Target="../media/image2633.png"/><Relationship Id="rId3" Type="http://schemas.openxmlformats.org/officeDocument/2006/relationships/image" Target="../media/image2610.png"/><Relationship Id="rId21" Type="http://schemas.openxmlformats.org/officeDocument/2006/relationships/image" Target="../media/image2628.png"/><Relationship Id="rId7" Type="http://schemas.openxmlformats.org/officeDocument/2006/relationships/image" Target="../media/image2614.png"/><Relationship Id="rId12" Type="http://schemas.openxmlformats.org/officeDocument/2006/relationships/image" Target="../media/image2619.png"/><Relationship Id="rId17" Type="http://schemas.openxmlformats.org/officeDocument/2006/relationships/image" Target="../media/image2624.png"/><Relationship Id="rId25" Type="http://schemas.openxmlformats.org/officeDocument/2006/relationships/image" Target="../media/image2632.png"/><Relationship Id="rId2" Type="http://schemas.openxmlformats.org/officeDocument/2006/relationships/image" Target="../media/image2609.png"/><Relationship Id="rId16" Type="http://schemas.openxmlformats.org/officeDocument/2006/relationships/image" Target="../media/image2623.png"/><Relationship Id="rId20" Type="http://schemas.openxmlformats.org/officeDocument/2006/relationships/image" Target="../media/image2627.png"/><Relationship Id="rId29" Type="http://schemas.openxmlformats.org/officeDocument/2006/relationships/image" Target="../media/image26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13.png"/><Relationship Id="rId11" Type="http://schemas.openxmlformats.org/officeDocument/2006/relationships/image" Target="../media/image2618.png"/><Relationship Id="rId24" Type="http://schemas.openxmlformats.org/officeDocument/2006/relationships/image" Target="../media/image2631.png"/><Relationship Id="rId5" Type="http://schemas.openxmlformats.org/officeDocument/2006/relationships/image" Target="../media/image2612.png"/><Relationship Id="rId15" Type="http://schemas.openxmlformats.org/officeDocument/2006/relationships/image" Target="../media/image2622.png"/><Relationship Id="rId23" Type="http://schemas.openxmlformats.org/officeDocument/2006/relationships/image" Target="../media/image2630.png"/><Relationship Id="rId28" Type="http://schemas.openxmlformats.org/officeDocument/2006/relationships/image" Target="../media/image2635.png"/><Relationship Id="rId10" Type="http://schemas.openxmlformats.org/officeDocument/2006/relationships/image" Target="../media/image2617.png"/><Relationship Id="rId19" Type="http://schemas.openxmlformats.org/officeDocument/2006/relationships/image" Target="../media/image2626.png"/><Relationship Id="rId4" Type="http://schemas.openxmlformats.org/officeDocument/2006/relationships/image" Target="../media/image2611.png"/><Relationship Id="rId9" Type="http://schemas.openxmlformats.org/officeDocument/2006/relationships/image" Target="../media/image2616.png"/><Relationship Id="rId14" Type="http://schemas.openxmlformats.org/officeDocument/2006/relationships/image" Target="../media/image2621.png"/><Relationship Id="rId22" Type="http://schemas.openxmlformats.org/officeDocument/2006/relationships/image" Target="../media/image2629.png"/><Relationship Id="rId27" Type="http://schemas.openxmlformats.org/officeDocument/2006/relationships/image" Target="../media/image2634.png"/><Relationship Id="rId30" Type="http://schemas.openxmlformats.org/officeDocument/2006/relationships/image" Target="../media/image263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4.png"/><Relationship Id="rId13" Type="http://schemas.openxmlformats.org/officeDocument/2006/relationships/image" Target="../media/image2649.png"/><Relationship Id="rId18" Type="http://schemas.openxmlformats.org/officeDocument/2006/relationships/image" Target="../media/image2654.png"/><Relationship Id="rId26" Type="http://schemas.openxmlformats.org/officeDocument/2006/relationships/image" Target="../media/image2662.png"/><Relationship Id="rId3" Type="http://schemas.openxmlformats.org/officeDocument/2006/relationships/image" Target="../media/image2639.png"/><Relationship Id="rId21" Type="http://schemas.openxmlformats.org/officeDocument/2006/relationships/image" Target="../media/image2657.png"/><Relationship Id="rId7" Type="http://schemas.openxmlformats.org/officeDocument/2006/relationships/image" Target="../media/image2643.png"/><Relationship Id="rId12" Type="http://schemas.openxmlformats.org/officeDocument/2006/relationships/image" Target="../media/image2648.png"/><Relationship Id="rId17" Type="http://schemas.openxmlformats.org/officeDocument/2006/relationships/image" Target="../media/image2653.png"/><Relationship Id="rId25" Type="http://schemas.openxmlformats.org/officeDocument/2006/relationships/image" Target="../media/image2661.png"/><Relationship Id="rId2" Type="http://schemas.openxmlformats.org/officeDocument/2006/relationships/image" Target="../media/image2638.png"/><Relationship Id="rId16" Type="http://schemas.openxmlformats.org/officeDocument/2006/relationships/image" Target="../media/image2652.png"/><Relationship Id="rId20" Type="http://schemas.openxmlformats.org/officeDocument/2006/relationships/image" Target="../media/image2656.png"/><Relationship Id="rId29" Type="http://schemas.openxmlformats.org/officeDocument/2006/relationships/image" Target="../media/image26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42.png"/><Relationship Id="rId11" Type="http://schemas.openxmlformats.org/officeDocument/2006/relationships/image" Target="../media/image2647.png"/><Relationship Id="rId24" Type="http://schemas.openxmlformats.org/officeDocument/2006/relationships/image" Target="../media/image2660.png"/><Relationship Id="rId5" Type="http://schemas.openxmlformats.org/officeDocument/2006/relationships/image" Target="../media/image2641.png"/><Relationship Id="rId15" Type="http://schemas.openxmlformats.org/officeDocument/2006/relationships/image" Target="../media/image2651.png"/><Relationship Id="rId23" Type="http://schemas.openxmlformats.org/officeDocument/2006/relationships/image" Target="../media/image2659.png"/><Relationship Id="rId28" Type="http://schemas.openxmlformats.org/officeDocument/2006/relationships/image" Target="../media/image2664.png"/><Relationship Id="rId10" Type="http://schemas.openxmlformats.org/officeDocument/2006/relationships/image" Target="../media/image2646.png"/><Relationship Id="rId19" Type="http://schemas.openxmlformats.org/officeDocument/2006/relationships/image" Target="../media/image2655.png"/><Relationship Id="rId4" Type="http://schemas.openxmlformats.org/officeDocument/2006/relationships/image" Target="../media/image2640.png"/><Relationship Id="rId9" Type="http://schemas.openxmlformats.org/officeDocument/2006/relationships/image" Target="../media/image2645.png"/><Relationship Id="rId14" Type="http://schemas.openxmlformats.org/officeDocument/2006/relationships/image" Target="../media/image2650.png"/><Relationship Id="rId22" Type="http://schemas.openxmlformats.org/officeDocument/2006/relationships/image" Target="../media/image2658.png"/><Relationship Id="rId27" Type="http://schemas.openxmlformats.org/officeDocument/2006/relationships/image" Target="../media/image2663.png"/><Relationship Id="rId30" Type="http://schemas.openxmlformats.org/officeDocument/2006/relationships/image" Target="../media/image266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3.png"/><Relationship Id="rId13" Type="http://schemas.openxmlformats.org/officeDocument/2006/relationships/image" Target="../media/image2678.png"/><Relationship Id="rId18" Type="http://schemas.openxmlformats.org/officeDocument/2006/relationships/image" Target="../media/image2683.png"/><Relationship Id="rId26" Type="http://schemas.openxmlformats.org/officeDocument/2006/relationships/image" Target="../media/image2691.png"/><Relationship Id="rId3" Type="http://schemas.openxmlformats.org/officeDocument/2006/relationships/image" Target="../media/image2668.png"/><Relationship Id="rId21" Type="http://schemas.openxmlformats.org/officeDocument/2006/relationships/image" Target="../media/image2686.png"/><Relationship Id="rId34" Type="http://schemas.openxmlformats.org/officeDocument/2006/relationships/image" Target="../media/image2699.png"/><Relationship Id="rId7" Type="http://schemas.openxmlformats.org/officeDocument/2006/relationships/image" Target="../media/image2672.png"/><Relationship Id="rId12" Type="http://schemas.openxmlformats.org/officeDocument/2006/relationships/image" Target="../media/image2677.png"/><Relationship Id="rId17" Type="http://schemas.openxmlformats.org/officeDocument/2006/relationships/image" Target="../media/image2682.png"/><Relationship Id="rId25" Type="http://schemas.openxmlformats.org/officeDocument/2006/relationships/image" Target="../media/image2690.png"/><Relationship Id="rId33" Type="http://schemas.openxmlformats.org/officeDocument/2006/relationships/image" Target="../media/image2698.png"/><Relationship Id="rId2" Type="http://schemas.openxmlformats.org/officeDocument/2006/relationships/image" Target="../media/image2667.png"/><Relationship Id="rId16" Type="http://schemas.openxmlformats.org/officeDocument/2006/relationships/image" Target="../media/image2681.png"/><Relationship Id="rId20" Type="http://schemas.openxmlformats.org/officeDocument/2006/relationships/image" Target="../media/image2685.png"/><Relationship Id="rId29" Type="http://schemas.openxmlformats.org/officeDocument/2006/relationships/image" Target="../media/image26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71.png"/><Relationship Id="rId11" Type="http://schemas.openxmlformats.org/officeDocument/2006/relationships/image" Target="../media/image2676.png"/><Relationship Id="rId24" Type="http://schemas.openxmlformats.org/officeDocument/2006/relationships/image" Target="../media/image2689.png"/><Relationship Id="rId32" Type="http://schemas.openxmlformats.org/officeDocument/2006/relationships/image" Target="../media/image2697.png"/><Relationship Id="rId37" Type="http://schemas.openxmlformats.org/officeDocument/2006/relationships/image" Target="../media/image2702.png"/><Relationship Id="rId5" Type="http://schemas.openxmlformats.org/officeDocument/2006/relationships/image" Target="../media/image2670.png"/><Relationship Id="rId15" Type="http://schemas.openxmlformats.org/officeDocument/2006/relationships/image" Target="../media/image2680.png"/><Relationship Id="rId23" Type="http://schemas.openxmlformats.org/officeDocument/2006/relationships/image" Target="../media/image2688.png"/><Relationship Id="rId28" Type="http://schemas.openxmlformats.org/officeDocument/2006/relationships/image" Target="../media/image2693.png"/><Relationship Id="rId36" Type="http://schemas.openxmlformats.org/officeDocument/2006/relationships/image" Target="../media/image2701.png"/><Relationship Id="rId10" Type="http://schemas.openxmlformats.org/officeDocument/2006/relationships/image" Target="../media/image2675.png"/><Relationship Id="rId19" Type="http://schemas.openxmlformats.org/officeDocument/2006/relationships/image" Target="../media/image2684.png"/><Relationship Id="rId31" Type="http://schemas.openxmlformats.org/officeDocument/2006/relationships/image" Target="../media/image2696.png"/><Relationship Id="rId4" Type="http://schemas.openxmlformats.org/officeDocument/2006/relationships/image" Target="../media/image2669.png"/><Relationship Id="rId9" Type="http://schemas.openxmlformats.org/officeDocument/2006/relationships/image" Target="../media/image2674.png"/><Relationship Id="rId14" Type="http://schemas.openxmlformats.org/officeDocument/2006/relationships/image" Target="../media/image2679.png"/><Relationship Id="rId22" Type="http://schemas.openxmlformats.org/officeDocument/2006/relationships/image" Target="../media/image2687.png"/><Relationship Id="rId27" Type="http://schemas.openxmlformats.org/officeDocument/2006/relationships/image" Target="../media/image2692.png"/><Relationship Id="rId30" Type="http://schemas.openxmlformats.org/officeDocument/2006/relationships/image" Target="../media/image2695.png"/><Relationship Id="rId35" Type="http://schemas.openxmlformats.org/officeDocument/2006/relationships/image" Target="../media/image270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9.png"/><Relationship Id="rId13" Type="http://schemas.openxmlformats.org/officeDocument/2006/relationships/image" Target="../media/image2714.png"/><Relationship Id="rId18" Type="http://schemas.openxmlformats.org/officeDocument/2006/relationships/image" Target="../media/image2719.png"/><Relationship Id="rId26" Type="http://schemas.openxmlformats.org/officeDocument/2006/relationships/image" Target="../media/image2727.png"/><Relationship Id="rId3" Type="http://schemas.openxmlformats.org/officeDocument/2006/relationships/image" Target="../media/image2704.png"/><Relationship Id="rId21" Type="http://schemas.openxmlformats.org/officeDocument/2006/relationships/image" Target="../media/image2722.png"/><Relationship Id="rId7" Type="http://schemas.openxmlformats.org/officeDocument/2006/relationships/image" Target="../media/image2708.png"/><Relationship Id="rId12" Type="http://schemas.openxmlformats.org/officeDocument/2006/relationships/image" Target="../media/image2713.png"/><Relationship Id="rId17" Type="http://schemas.openxmlformats.org/officeDocument/2006/relationships/image" Target="../media/image2718.png"/><Relationship Id="rId25" Type="http://schemas.openxmlformats.org/officeDocument/2006/relationships/image" Target="../media/image2726.png"/><Relationship Id="rId2" Type="http://schemas.openxmlformats.org/officeDocument/2006/relationships/image" Target="../media/image2703.png"/><Relationship Id="rId16" Type="http://schemas.openxmlformats.org/officeDocument/2006/relationships/image" Target="../media/image2717.png"/><Relationship Id="rId20" Type="http://schemas.openxmlformats.org/officeDocument/2006/relationships/image" Target="../media/image2721.png"/><Relationship Id="rId29" Type="http://schemas.openxmlformats.org/officeDocument/2006/relationships/image" Target="../media/image27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7.png"/><Relationship Id="rId11" Type="http://schemas.openxmlformats.org/officeDocument/2006/relationships/image" Target="../media/image2712.png"/><Relationship Id="rId24" Type="http://schemas.openxmlformats.org/officeDocument/2006/relationships/image" Target="../media/image2725.png"/><Relationship Id="rId5" Type="http://schemas.openxmlformats.org/officeDocument/2006/relationships/image" Target="../media/image2706.png"/><Relationship Id="rId15" Type="http://schemas.openxmlformats.org/officeDocument/2006/relationships/image" Target="../media/image2716.png"/><Relationship Id="rId23" Type="http://schemas.openxmlformats.org/officeDocument/2006/relationships/image" Target="../media/image2724.png"/><Relationship Id="rId28" Type="http://schemas.openxmlformats.org/officeDocument/2006/relationships/image" Target="../media/image2729.png"/><Relationship Id="rId10" Type="http://schemas.openxmlformats.org/officeDocument/2006/relationships/image" Target="../media/image2711.png"/><Relationship Id="rId19" Type="http://schemas.openxmlformats.org/officeDocument/2006/relationships/image" Target="../media/image2720.png"/><Relationship Id="rId4" Type="http://schemas.openxmlformats.org/officeDocument/2006/relationships/image" Target="../media/image2705.png"/><Relationship Id="rId9" Type="http://schemas.openxmlformats.org/officeDocument/2006/relationships/image" Target="../media/image2710.png"/><Relationship Id="rId14" Type="http://schemas.openxmlformats.org/officeDocument/2006/relationships/image" Target="../media/image2715.png"/><Relationship Id="rId22" Type="http://schemas.openxmlformats.org/officeDocument/2006/relationships/image" Target="../media/image2723.png"/><Relationship Id="rId27" Type="http://schemas.openxmlformats.org/officeDocument/2006/relationships/image" Target="../media/image2728.png"/><Relationship Id="rId30" Type="http://schemas.openxmlformats.org/officeDocument/2006/relationships/image" Target="../media/image27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18" Type="http://schemas.openxmlformats.org/officeDocument/2006/relationships/image" Target="../media/image221.png"/><Relationship Id="rId3" Type="http://schemas.openxmlformats.org/officeDocument/2006/relationships/image" Target="../media/image206.png"/><Relationship Id="rId21" Type="http://schemas.openxmlformats.org/officeDocument/2006/relationships/image" Target="../media/image224.png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17" Type="http://schemas.openxmlformats.org/officeDocument/2006/relationships/image" Target="../media/image2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9.png"/><Relationship Id="rId20" Type="http://schemas.openxmlformats.org/officeDocument/2006/relationships/image" Target="../media/image2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5" Type="http://schemas.openxmlformats.org/officeDocument/2006/relationships/image" Target="../media/image208.png"/><Relationship Id="rId15" Type="http://schemas.openxmlformats.org/officeDocument/2006/relationships/image" Target="../media/image218.png"/><Relationship Id="rId10" Type="http://schemas.openxmlformats.org/officeDocument/2006/relationships/image" Target="../media/image213.png"/><Relationship Id="rId19" Type="http://schemas.openxmlformats.org/officeDocument/2006/relationships/image" Target="../media/image222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Relationship Id="rId14" Type="http://schemas.openxmlformats.org/officeDocument/2006/relationships/image" Target="../media/image217.png"/></Relationships>
</file>

<file path=ppt/slides/_rels/slide9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33.png"/><Relationship Id="rId7" Type="http://schemas.openxmlformats.org/officeDocument/2006/relationships/image" Target="../media/image2735.png"/><Relationship Id="rId2" Type="http://schemas.openxmlformats.org/officeDocument/2006/relationships/image" Target="../media/image273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734.png"/><Relationship Id="rId4" Type="http://schemas.microsoft.com/office/2007/relationships/hdphoto" Target="../media/hdphoto1.wdp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2.png"/><Relationship Id="rId13" Type="http://schemas.openxmlformats.org/officeDocument/2006/relationships/image" Target="../media/image2747.png"/><Relationship Id="rId18" Type="http://schemas.openxmlformats.org/officeDocument/2006/relationships/image" Target="../media/image2752.png"/><Relationship Id="rId26" Type="http://schemas.openxmlformats.org/officeDocument/2006/relationships/image" Target="../media/image2760.png"/><Relationship Id="rId3" Type="http://schemas.openxmlformats.org/officeDocument/2006/relationships/image" Target="../media/image2737.png"/><Relationship Id="rId21" Type="http://schemas.openxmlformats.org/officeDocument/2006/relationships/image" Target="../media/image2755.png"/><Relationship Id="rId7" Type="http://schemas.openxmlformats.org/officeDocument/2006/relationships/image" Target="../media/image2741.png"/><Relationship Id="rId12" Type="http://schemas.openxmlformats.org/officeDocument/2006/relationships/image" Target="../media/image2746.png"/><Relationship Id="rId17" Type="http://schemas.openxmlformats.org/officeDocument/2006/relationships/image" Target="../media/image2751.png"/><Relationship Id="rId25" Type="http://schemas.openxmlformats.org/officeDocument/2006/relationships/image" Target="../media/image2759.png"/><Relationship Id="rId2" Type="http://schemas.openxmlformats.org/officeDocument/2006/relationships/image" Target="../media/image2736.png"/><Relationship Id="rId16" Type="http://schemas.openxmlformats.org/officeDocument/2006/relationships/image" Target="../media/image2750.png"/><Relationship Id="rId20" Type="http://schemas.openxmlformats.org/officeDocument/2006/relationships/image" Target="../media/image2754.png"/><Relationship Id="rId29" Type="http://schemas.openxmlformats.org/officeDocument/2006/relationships/image" Target="../media/image27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40.png"/><Relationship Id="rId11" Type="http://schemas.openxmlformats.org/officeDocument/2006/relationships/image" Target="../media/image2745.png"/><Relationship Id="rId24" Type="http://schemas.openxmlformats.org/officeDocument/2006/relationships/image" Target="../media/image2758.png"/><Relationship Id="rId5" Type="http://schemas.openxmlformats.org/officeDocument/2006/relationships/image" Target="../media/image2739.png"/><Relationship Id="rId15" Type="http://schemas.openxmlformats.org/officeDocument/2006/relationships/image" Target="../media/image2749.png"/><Relationship Id="rId23" Type="http://schemas.openxmlformats.org/officeDocument/2006/relationships/image" Target="../media/image2757.png"/><Relationship Id="rId28" Type="http://schemas.openxmlformats.org/officeDocument/2006/relationships/image" Target="../media/image2762.png"/><Relationship Id="rId10" Type="http://schemas.openxmlformats.org/officeDocument/2006/relationships/image" Target="../media/image2744.png"/><Relationship Id="rId19" Type="http://schemas.openxmlformats.org/officeDocument/2006/relationships/image" Target="../media/image2753.png"/><Relationship Id="rId4" Type="http://schemas.openxmlformats.org/officeDocument/2006/relationships/image" Target="../media/image2738.png"/><Relationship Id="rId9" Type="http://schemas.openxmlformats.org/officeDocument/2006/relationships/image" Target="../media/image2743.png"/><Relationship Id="rId14" Type="http://schemas.openxmlformats.org/officeDocument/2006/relationships/image" Target="../media/image2748.png"/><Relationship Id="rId22" Type="http://schemas.openxmlformats.org/officeDocument/2006/relationships/image" Target="../media/image2756.png"/><Relationship Id="rId27" Type="http://schemas.openxmlformats.org/officeDocument/2006/relationships/image" Target="../media/image2761.png"/><Relationship Id="rId30" Type="http://schemas.openxmlformats.org/officeDocument/2006/relationships/image" Target="../media/image2764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1.png"/><Relationship Id="rId13" Type="http://schemas.openxmlformats.org/officeDocument/2006/relationships/image" Target="../media/image2776.png"/><Relationship Id="rId18" Type="http://schemas.openxmlformats.org/officeDocument/2006/relationships/image" Target="../media/image2781.png"/><Relationship Id="rId26" Type="http://schemas.openxmlformats.org/officeDocument/2006/relationships/image" Target="../media/image2789.png"/><Relationship Id="rId3" Type="http://schemas.openxmlformats.org/officeDocument/2006/relationships/image" Target="../media/image2766.png"/><Relationship Id="rId21" Type="http://schemas.openxmlformats.org/officeDocument/2006/relationships/image" Target="../media/image2784.png"/><Relationship Id="rId7" Type="http://schemas.openxmlformats.org/officeDocument/2006/relationships/image" Target="../media/image2770.png"/><Relationship Id="rId12" Type="http://schemas.openxmlformats.org/officeDocument/2006/relationships/image" Target="../media/image2775.png"/><Relationship Id="rId17" Type="http://schemas.openxmlformats.org/officeDocument/2006/relationships/image" Target="../media/image2780.png"/><Relationship Id="rId25" Type="http://schemas.openxmlformats.org/officeDocument/2006/relationships/image" Target="../media/image2788.png"/><Relationship Id="rId2" Type="http://schemas.openxmlformats.org/officeDocument/2006/relationships/image" Target="../media/image2765.png"/><Relationship Id="rId16" Type="http://schemas.openxmlformats.org/officeDocument/2006/relationships/image" Target="../media/image2779.png"/><Relationship Id="rId20" Type="http://schemas.openxmlformats.org/officeDocument/2006/relationships/image" Target="../media/image2783.png"/><Relationship Id="rId29" Type="http://schemas.openxmlformats.org/officeDocument/2006/relationships/image" Target="../media/image27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69.png"/><Relationship Id="rId11" Type="http://schemas.openxmlformats.org/officeDocument/2006/relationships/image" Target="../media/image2774.png"/><Relationship Id="rId24" Type="http://schemas.openxmlformats.org/officeDocument/2006/relationships/image" Target="../media/image2787.png"/><Relationship Id="rId5" Type="http://schemas.openxmlformats.org/officeDocument/2006/relationships/image" Target="../media/image2768.png"/><Relationship Id="rId15" Type="http://schemas.openxmlformats.org/officeDocument/2006/relationships/image" Target="../media/image2778.png"/><Relationship Id="rId23" Type="http://schemas.openxmlformats.org/officeDocument/2006/relationships/image" Target="../media/image2786.png"/><Relationship Id="rId28" Type="http://schemas.openxmlformats.org/officeDocument/2006/relationships/image" Target="../media/image2791.png"/><Relationship Id="rId10" Type="http://schemas.openxmlformats.org/officeDocument/2006/relationships/image" Target="../media/image2773.png"/><Relationship Id="rId19" Type="http://schemas.openxmlformats.org/officeDocument/2006/relationships/image" Target="../media/image2782.png"/><Relationship Id="rId4" Type="http://schemas.openxmlformats.org/officeDocument/2006/relationships/image" Target="../media/image2767.png"/><Relationship Id="rId9" Type="http://schemas.openxmlformats.org/officeDocument/2006/relationships/image" Target="../media/image2772.png"/><Relationship Id="rId14" Type="http://schemas.openxmlformats.org/officeDocument/2006/relationships/image" Target="../media/image2777.png"/><Relationship Id="rId22" Type="http://schemas.openxmlformats.org/officeDocument/2006/relationships/image" Target="../media/image2785.png"/><Relationship Id="rId27" Type="http://schemas.openxmlformats.org/officeDocument/2006/relationships/image" Target="../media/image2790.png"/><Relationship Id="rId30" Type="http://schemas.openxmlformats.org/officeDocument/2006/relationships/image" Target="../media/image2793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0.png"/><Relationship Id="rId13" Type="http://schemas.openxmlformats.org/officeDocument/2006/relationships/image" Target="../media/image2805.png"/><Relationship Id="rId18" Type="http://schemas.openxmlformats.org/officeDocument/2006/relationships/image" Target="../media/image2810.png"/><Relationship Id="rId26" Type="http://schemas.openxmlformats.org/officeDocument/2006/relationships/image" Target="../media/image2818.png"/><Relationship Id="rId3" Type="http://schemas.openxmlformats.org/officeDocument/2006/relationships/image" Target="../media/image2795.png"/><Relationship Id="rId21" Type="http://schemas.openxmlformats.org/officeDocument/2006/relationships/image" Target="../media/image2813.png"/><Relationship Id="rId34" Type="http://schemas.openxmlformats.org/officeDocument/2006/relationships/image" Target="../media/image2826.png"/><Relationship Id="rId7" Type="http://schemas.openxmlformats.org/officeDocument/2006/relationships/image" Target="../media/image2799.png"/><Relationship Id="rId12" Type="http://schemas.openxmlformats.org/officeDocument/2006/relationships/image" Target="../media/image2804.png"/><Relationship Id="rId17" Type="http://schemas.openxmlformats.org/officeDocument/2006/relationships/image" Target="../media/image2809.png"/><Relationship Id="rId25" Type="http://schemas.openxmlformats.org/officeDocument/2006/relationships/image" Target="../media/image2817.png"/><Relationship Id="rId33" Type="http://schemas.openxmlformats.org/officeDocument/2006/relationships/image" Target="../media/image2825.png"/><Relationship Id="rId2" Type="http://schemas.openxmlformats.org/officeDocument/2006/relationships/image" Target="../media/image2794.png"/><Relationship Id="rId16" Type="http://schemas.openxmlformats.org/officeDocument/2006/relationships/image" Target="../media/image2808.png"/><Relationship Id="rId20" Type="http://schemas.openxmlformats.org/officeDocument/2006/relationships/image" Target="../media/image2812.png"/><Relationship Id="rId29" Type="http://schemas.openxmlformats.org/officeDocument/2006/relationships/image" Target="../media/image28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98.png"/><Relationship Id="rId11" Type="http://schemas.openxmlformats.org/officeDocument/2006/relationships/image" Target="../media/image2803.png"/><Relationship Id="rId24" Type="http://schemas.openxmlformats.org/officeDocument/2006/relationships/image" Target="../media/image2816.png"/><Relationship Id="rId32" Type="http://schemas.openxmlformats.org/officeDocument/2006/relationships/image" Target="../media/image2824.png"/><Relationship Id="rId37" Type="http://schemas.openxmlformats.org/officeDocument/2006/relationships/image" Target="../media/image2829.png"/><Relationship Id="rId5" Type="http://schemas.openxmlformats.org/officeDocument/2006/relationships/image" Target="../media/image2797.png"/><Relationship Id="rId15" Type="http://schemas.openxmlformats.org/officeDocument/2006/relationships/image" Target="../media/image2807.png"/><Relationship Id="rId23" Type="http://schemas.openxmlformats.org/officeDocument/2006/relationships/image" Target="../media/image2815.png"/><Relationship Id="rId28" Type="http://schemas.openxmlformats.org/officeDocument/2006/relationships/image" Target="../media/image2820.png"/><Relationship Id="rId36" Type="http://schemas.openxmlformats.org/officeDocument/2006/relationships/image" Target="../media/image2828.png"/><Relationship Id="rId10" Type="http://schemas.openxmlformats.org/officeDocument/2006/relationships/image" Target="../media/image2802.png"/><Relationship Id="rId19" Type="http://schemas.openxmlformats.org/officeDocument/2006/relationships/image" Target="../media/image2811.png"/><Relationship Id="rId31" Type="http://schemas.openxmlformats.org/officeDocument/2006/relationships/image" Target="../media/image2823.png"/><Relationship Id="rId4" Type="http://schemas.openxmlformats.org/officeDocument/2006/relationships/image" Target="../media/image2796.png"/><Relationship Id="rId9" Type="http://schemas.openxmlformats.org/officeDocument/2006/relationships/image" Target="../media/image2801.png"/><Relationship Id="rId14" Type="http://schemas.openxmlformats.org/officeDocument/2006/relationships/image" Target="../media/image2806.png"/><Relationship Id="rId22" Type="http://schemas.openxmlformats.org/officeDocument/2006/relationships/image" Target="../media/image2814.png"/><Relationship Id="rId27" Type="http://schemas.openxmlformats.org/officeDocument/2006/relationships/image" Target="../media/image2819.png"/><Relationship Id="rId30" Type="http://schemas.openxmlformats.org/officeDocument/2006/relationships/image" Target="../media/image2822.png"/><Relationship Id="rId35" Type="http://schemas.openxmlformats.org/officeDocument/2006/relationships/image" Target="../media/image282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6.png"/><Relationship Id="rId13" Type="http://schemas.openxmlformats.org/officeDocument/2006/relationships/image" Target="../media/image2841.png"/><Relationship Id="rId18" Type="http://schemas.openxmlformats.org/officeDocument/2006/relationships/image" Target="../media/image2846.png"/><Relationship Id="rId26" Type="http://schemas.openxmlformats.org/officeDocument/2006/relationships/image" Target="../media/image2854.png"/><Relationship Id="rId3" Type="http://schemas.openxmlformats.org/officeDocument/2006/relationships/image" Target="../media/image2831.png"/><Relationship Id="rId21" Type="http://schemas.openxmlformats.org/officeDocument/2006/relationships/image" Target="../media/image2849.png"/><Relationship Id="rId34" Type="http://schemas.openxmlformats.org/officeDocument/2006/relationships/image" Target="../media/image2862.png"/><Relationship Id="rId7" Type="http://schemas.openxmlformats.org/officeDocument/2006/relationships/image" Target="../media/image2835.png"/><Relationship Id="rId12" Type="http://schemas.openxmlformats.org/officeDocument/2006/relationships/image" Target="../media/image2840.png"/><Relationship Id="rId17" Type="http://schemas.openxmlformats.org/officeDocument/2006/relationships/image" Target="../media/image2845.png"/><Relationship Id="rId25" Type="http://schemas.openxmlformats.org/officeDocument/2006/relationships/image" Target="../media/image2853.png"/><Relationship Id="rId33" Type="http://schemas.openxmlformats.org/officeDocument/2006/relationships/image" Target="../media/image2861.png"/><Relationship Id="rId2" Type="http://schemas.openxmlformats.org/officeDocument/2006/relationships/image" Target="../media/image2830.png"/><Relationship Id="rId16" Type="http://schemas.openxmlformats.org/officeDocument/2006/relationships/image" Target="../media/image2844.png"/><Relationship Id="rId20" Type="http://schemas.openxmlformats.org/officeDocument/2006/relationships/image" Target="../media/image2848.png"/><Relationship Id="rId29" Type="http://schemas.openxmlformats.org/officeDocument/2006/relationships/image" Target="../media/image28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34.png"/><Relationship Id="rId11" Type="http://schemas.openxmlformats.org/officeDocument/2006/relationships/image" Target="../media/image2839.png"/><Relationship Id="rId24" Type="http://schemas.openxmlformats.org/officeDocument/2006/relationships/image" Target="../media/image2852.png"/><Relationship Id="rId32" Type="http://schemas.openxmlformats.org/officeDocument/2006/relationships/image" Target="../media/image2860.png"/><Relationship Id="rId37" Type="http://schemas.openxmlformats.org/officeDocument/2006/relationships/image" Target="../media/image2865.png"/><Relationship Id="rId5" Type="http://schemas.openxmlformats.org/officeDocument/2006/relationships/image" Target="../media/image2833.png"/><Relationship Id="rId15" Type="http://schemas.openxmlformats.org/officeDocument/2006/relationships/image" Target="../media/image2843.png"/><Relationship Id="rId23" Type="http://schemas.openxmlformats.org/officeDocument/2006/relationships/image" Target="../media/image2851.png"/><Relationship Id="rId28" Type="http://schemas.openxmlformats.org/officeDocument/2006/relationships/image" Target="../media/image2856.png"/><Relationship Id="rId36" Type="http://schemas.openxmlformats.org/officeDocument/2006/relationships/image" Target="../media/image2864.png"/><Relationship Id="rId10" Type="http://schemas.openxmlformats.org/officeDocument/2006/relationships/image" Target="../media/image2838.png"/><Relationship Id="rId19" Type="http://schemas.openxmlformats.org/officeDocument/2006/relationships/image" Target="../media/image2847.png"/><Relationship Id="rId31" Type="http://schemas.openxmlformats.org/officeDocument/2006/relationships/image" Target="../media/image2859.png"/><Relationship Id="rId4" Type="http://schemas.openxmlformats.org/officeDocument/2006/relationships/image" Target="../media/image2832.png"/><Relationship Id="rId9" Type="http://schemas.openxmlformats.org/officeDocument/2006/relationships/image" Target="../media/image2837.png"/><Relationship Id="rId14" Type="http://schemas.openxmlformats.org/officeDocument/2006/relationships/image" Target="../media/image2842.png"/><Relationship Id="rId22" Type="http://schemas.openxmlformats.org/officeDocument/2006/relationships/image" Target="../media/image2850.png"/><Relationship Id="rId27" Type="http://schemas.openxmlformats.org/officeDocument/2006/relationships/image" Target="../media/image2855.png"/><Relationship Id="rId30" Type="http://schemas.openxmlformats.org/officeDocument/2006/relationships/image" Target="../media/image2858.png"/><Relationship Id="rId35" Type="http://schemas.openxmlformats.org/officeDocument/2006/relationships/image" Target="../media/image286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2.png"/><Relationship Id="rId13" Type="http://schemas.openxmlformats.org/officeDocument/2006/relationships/image" Target="../media/image2877.png"/><Relationship Id="rId18" Type="http://schemas.openxmlformats.org/officeDocument/2006/relationships/image" Target="../media/image2882.png"/><Relationship Id="rId26" Type="http://schemas.openxmlformats.org/officeDocument/2006/relationships/image" Target="../media/image2890.png"/><Relationship Id="rId3" Type="http://schemas.openxmlformats.org/officeDocument/2006/relationships/image" Target="../media/image2867.png"/><Relationship Id="rId21" Type="http://schemas.openxmlformats.org/officeDocument/2006/relationships/image" Target="../media/image2885.png"/><Relationship Id="rId34" Type="http://schemas.openxmlformats.org/officeDocument/2006/relationships/image" Target="../media/image2898.png"/><Relationship Id="rId7" Type="http://schemas.openxmlformats.org/officeDocument/2006/relationships/image" Target="../media/image2871.png"/><Relationship Id="rId12" Type="http://schemas.openxmlformats.org/officeDocument/2006/relationships/image" Target="../media/image2876.png"/><Relationship Id="rId17" Type="http://schemas.openxmlformats.org/officeDocument/2006/relationships/image" Target="../media/image2881.png"/><Relationship Id="rId25" Type="http://schemas.openxmlformats.org/officeDocument/2006/relationships/image" Target="../media/image2889.png"/><Relationship Id="rId33" Type="http://schemas.openxmlformats.org/officeDocument/2006/relationships/image" Target="../media/image2897.png"/><Relationship Id="rId2" Type="http://schemas.openxmlformats.org/officeDocument/2006/relationships/image" Target="../media/image2866.png"/><Relationship Id="rId16" Type="http://schemas.openxmlformats.org/officeDocument/2006/relationships/image" Target="../media/image2880.png"/><Relationship Id="rId20" Type="http://schemas.openxmlformats.org/officeDocument/2006/relationships/image" Target="../media/image2884.png"/><Relationship Id="rId29" Type="http://schemas.openxmlformats.org/officeDocument/2006/relationships/image" Target="../media/image28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70.png"/><Relationship Id="rId11" Type="http://schemas.openxmlformats.org/officeDocument/2006/relationships/image" Target="../media/image2875.png"/><Relationship Id="rId24" Type="http://schemas.openxmlformats.org/officeDocument/2006/relationships/image" Target="../media/image2888.png"/><Relationship Id="rId32" Type="http://schemas.openxmlformats.org/officeDocument/2006/relationships/image" Target="../media/image2896.png"/><Relationship Id="rId37" Type="http://schemas.openxmlformats.org/officeDocument/2006/relationships/image" Target="../media/image2901.png"/><Relationship Id="rId5" Type="http://schemas.openxmlformats.org/officeDocument/2006/relationships/image" Target="../media/image2869.png"/><Relationship Id="rId15" Type="http://schemas.openxmlformats.org/officeDocument/2006/relationships/image" Target="../media/image2879.png"/><Relationship Id="rId23" Type="http://schemas.openxmlformats.org/officeDocument/2006/relationships/image" Target="../media/image2887.png"/><Relationship Id="rId28" Type="http://schemas.openxmlformats.org/officeDocument/2006/relationships/image" Target="../media/image2892.png"/><Relationship Id="rId36" Type="http://schemas.openxmlformats.org/officeDocument/2006/relationships/image" Target="../media/image2900.png"/><Relationship Id="rId10" Type="http://schemas.openxmlformats.org/officeDocument/2006/relationships/image" Target="../media/image2874.png"/><Relationship Id="rId19" Type="http://schemas.openxmlformats.org/officeDocument/2006/relationships/image" Target="../media/image2883.png"/><Relationship Id="rId31" Type="http://schemas.openxmlformats.org/officeDocument/2006/relationships/image" Target="../media/image2895.png"/><Relationship Id="rId4" Type="http://schemas.openxmlformats.org/officeDocument/2006/relationships/image" Target="../media/image2868.png"/><Relationship Id="rId9" Type="http://schemas.openxmlformats.org/officeDocument/2006/relationships/image" Target="../media/image2873.png"/><Relationship Id="rId14" Type="http://schemas.openxmlformats.org/officeDocument/2006/relationships/image" Target="../media/image2878.png"/><Relationship Id="rId22" Type="http://schemas.openxmlformats.org/officeDocument/2006/relationships/image" Target="../media/image2886.png"/><Relationship Id="rId27" Type="http://schemas.openxmlformats.org/officeDocument/2006/relationships/image" Target="../media/image2891.png"/><Relationship Id="rId30" Type="http://schemas.openxmlformats.org/officeDocument/2006/relationships/image" Target="../media/image2894.png"/><Relationship Id="rId35" Type="http://schemas.openxmlformats.org/officeDocument/2006/relationships/image" Target="../media/image2899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8.png"/><Relationship Id="rId13" Type="http://schemas.openxmlformats.org/officeDocument/2006/relationships/image" Target="../media/image2913.png"/><Relationship Id="rId18" Type="http://schemas.openxmlformats.org/officeDocument/2006/relationships/image" Target="../media/image2918.png"/><Relationship Id="rId26" Type="http://schemas.openxmlformats.org/officeDocument/2006/relationships/image" Target="../media/image2926.png"/><Relationship Id="rId3" Type="http://schemas.openxmlformats.org/officeDocument/2006/relationships/image" Target="../media/image2903.png"/><Relationship Id="rId21" Type="http://schemas.openxmlformats.org/officeDocument/2006/relationships/image" Target="../media/image2921.png"/><Relationship Id="rId34" Type="http://schemas.openxmlformats.org/officeDocument/2006/relationships/image" Target="../media/image2934.png"/><Relationship Id="rId7" Type="http://schemas.openxmlformats.org/officeDocument/2006/relationships/image" Target="../media/image2907.png"/><Relationship Id="rId12" Type="http://schemas.openxmlformats.org/officeDocument/2006/relationships/image" Target="../media/image2912.png"/><Relationship Id="rId17" Type="http://schemas.openxmlformats.org/officeDocument/2006/relationships/image" Target="../media/image2917.png"/><Relationship Id="rId25" Type="http://schemas.openxmlformats.org/officeDocument/2006/relationships/image" Target="../media/image2925.png"/><Relationship Id="rId33" Type="http://schemas.openxmlformats.org/officeDocument/2006/relationships/image" Target="../media/image2933.png"/><Relationship Id="rId2" Type="http://schemas.openxmlformats.org/officeDocument/2006/relationships/image" Target="../media/image2902.png"/><Relationship Id="rId16" Type="http://schemas.openxmlformats.org/officeDocument/2006/relationships/image" Target="../media/image2916.png"/><Relationship Id="rId20" Type="http://schemas.openxmlformats.org/officeDocument/2006/relationships/image" Target="../media/image2920.png"/><Relationship Id="rId29" Type="http://schemas.openxmlformats.org/officeDocument/2006/relationships/image" Target="../media/image29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06.png"/><Relationship Id="rId11" Type="http://schemas.openxmlformats.org/officeDocument/2006/relationships/image" Target="../media/image2911.png"/><Relationship Id="rId24" Type="http://schemas.openxmlformats.org/officeDocument/2006/relationships/image" Target="../media/image2924.png"/><Relationship Id="rId32" Type="http://schemas.openxmlformats.org/officeDocument/2006/relationships/image" Target="../media/image2932.png"/><Relationship Id="rId37" Type="http://schemas.openxmlformats.org/officeDocument/2006/relationships/image" Target="../media/image2937.png"/><Relationship Id="rId5" Type="http://schemas.openxmlformats.org/officeDocument/2006/relationships/image" Target="../media/image2905.png"/><Relationship Id="rId15" Type="http://schemas.openxmlformats.org/officeDocument/2006/relationships/image" Target="../media/image2915.png"/><Relationship Id="rId23" Type="http://schemas.openxmlformats.org/officeDocument/2006/relationships/image" Target="../media/image2923.png"/><Relationship Id="rId28" Type="http://schemas.openxmlformats.org/officeDocument/2006/relationships/image" Target="../media/image2928.png"/><Relationship Id="rId36" Type="http://schemas.openxmlformats.org/officeDocument/2006/relationships/image" Target="../media/image2936.png"/><Relationship Id="rId10" Type="http://schemas.openxmlformats.org/officeDocument/2006/relationships/image" Target="../media/image2910.png"/><Relationship Id="rId19" Type="http://schemas.openxmlformats.org/officeDocument/2006/relationships/image" Target="../media/image2919.png"/><Relationship Id="rId31" Type="http://schemas.openxmlformats.org/officeDocument/2006/relationships/image" Target="../media/image2931.png"/><Relationship Id="rId4" Type="http://schemas.openxmlformats.org/officeDocument/2006/relationships/image" Target="../media/image2904.png"/><Relationship Id="rId9" Type="http://schemas.openxmlformats.org/officeDocument/2006/relationships/image" Target="../media/image2909.png"/><Relationship Id="rId14" Type="http://schemas.openxmlformats.org/officeDocument/2006/relationships/image" Target="../media/image2914.png"/><Relationship Id="rId22" Type="http://schemas.openxmlformats.org/officeDocument/2006/relationships/image" Target="../media/image2922.png"/><Relationship Id="rId27" Type="http://schemas.openxmlformats.org/officeDocument/2006/relationships/image" Target="../media/image2927.png"/><Relationship Id="rId30" Type="http://schemas.openxmlformats.org/officeDocument/2006/relationships/image" Target="../media/image2930.png"/><Relationship Id="rId35" Type="http://schemas.openxmlformats.org/officeDocument/2006/relationships/image" Target="../media/image2935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4.png"/><Relationship Id="rId13" Type="http://schemas.openxmlformats.org/officeDocument/2006/relationships/image" Target="../media/image2949.png"/><Relationship Id="rId18" Type="http://schemas.openxmlformats.org/officeDocument/2006/relationships/image" Target="../media/image2954.png"/><Relationship Id="rId26" Type="http://schemas.openxmlformats.org/officeDocument/2006/relationships/image" Target="../media/image2962.png"/><Relationship Id="rId3" Type="http://schemas.openxmlformats.org/officeDocument/2006/relationships/image" Target="../media/image2939.png"/><Relationship Id="rId21" Type="http://schemas.openxmlformats.org/officeDocument/2006/relationships/image" Target="../media/image2957.png"/><Relationship Id="rId7" Type="http://schemas.openxmlformats.org/officeDocument/2006/relationships/image" Target="../media/image2943.png"/><Relationship Id="rId12" Type="http://schemas.openxmlformats.org/officeDocument/2006/relationships/image" Target="../media/image2948.png"/><Relationship Id="rId17" Type="http://schemas.openxmlformats.org/officeDocument/2006/relationships/image" Target="../media/image2953.png"/><Relationship Id="rId25" Type="http://schemas.openxmlformats.org/officeDocument/2006/relationships/image" Target="../media/image2961.png"/><Relationship Id="rId2" Type="http://schemas.openxmlformats.org/officeDocument/2006/relationships/image" Target="../media/image2938.png"/><Relationship Id="rId16" Type="http://schemas.openxmlformats.org/officeDocument/2006/relationships/image" Target="../media/image2952.png"/><Relationship Id="rId20" Type="http://schemas.openxmlformats.org/officeDocument/2006/relationships/image" Target="../media/image2956.png"/><Relationship Id="rId29" Type="http://schemas.openxmlformats.org/officeDocument/2006/relationships/image" Target="../media/image29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42.png"/><Relationship Id="rId11" Type="http://schemas.openxmlformats.org/officeDocument/2006/relationships/image" Target="../media/image2947.png"/><Relationship Id="rId24" Type="http://schemas.openxmlformats.org/officeDocument/2006/relationships/image" Target="../media/image2960.png"/><Relationship Id="rId5" Type="http://schemas.openxmlformats.org/officeDocument/2006/relationships/image" Target="../media/image2941.png"/><Relationship Id="rId15" Type="http://schemas.openxmlformats.org/officeDocument/2006/relationships/image" Target="../media/image2951.png"/><Relationship Id="rId23" Type="http://schemas.openxmlformats.org/officeDocument/2006/relationships/image" Target="../media/image2959.png"/><Relationship Id="rId28" Type="http://schemas.openxmlformats.org/officeDocument/2006/relationships/image" Target="../media/image2964.png"/><Relationship Id="rId10" Type="http://schemas.openxmlformats.org/officeDocument/2006/relationships/image" Target="../media/image2946.png"/><Relationship Id="rId19" Type="http://schemas.openxmlformats.org/officeDocument/2006/relationships/image" Target="../media/image2955.png"/><Relationship Id="rId4" Type="http://schemas.openxmlformats.org/officeDocument/2006/relationships/image" Target="../media/image2940.png"/><Relationship Id="rId9" Type="http://schemas.openxmlformats.org/officeDocument/2006/relationships/image" Target="../media/image2945.png"/><Relationship Id="rId14" Type="http://schemas.openxmlformats.org/officeDocument/2006/relationships/image" Target="../media/image2950.png"/><Relationship Id="rId22" Type="http://schemas.openxmlformats.org/officeDocument/2006/relationships/image" Target="../media/image2958.png"/><Relationship Id="rId27" Type="http://schemas.openxmlformats.org/officeDocument/2006/relationships/image" Target="../media/image2963.png"/><Relationship Id="rId30" Type="http://schemas.openxmlformats.org/officeDocument/2006/relationships/image" Target="../media/image2966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3.png"/><Relationship Id="rId13" Type="http://schemas.openxmlformats.org/officeDocument/2006/relationships/image" Target="../media/image2978.png"/><Relationship Id="rId18" Type="http://schemas.openxmlformats.org/officeDocument/2006/relationships/image" Target="../media/image2983.png"/><Relationship Id="rId26" Type="http://schemas.openxmlformats.org/officeDocument/2006/relationships/image" Target="../media/image2991.png"/><Relationship Id="rId3" Type="http://schemas.openxmlformats.org/officeDocument/2006/relationships/image" Target="../media/image2968.png"/><Relationship Id="rId21" Type="http://schemas.openxmlformats.org/officeDocument/2006/relationships/image" Target="../media/image2986.png"/><Relationship Id="rId7" Type="http://schemas.openxmlformats.org/officeDocument/2006/relationships/image" Target="../media/image2972.png"/><Relationship Id="rId12" Type="http://schemas.openxmlformats.org/officeDocument/2006/relationships/image" Target="../media/image2977.png"/><Relationship Id="rId17" Type="http://schemas.openxmlformats.org/officeDocument/2006/relationships/image" Target="../media/image2982.png"/><Relationship Id="rId25" Type="http://schemas.openxmlformats.org/officeDocument/2006/relationships/image" Target="../media/image2990.png"/><Relationship Id="rId2" Type="http://schemas.openxmlformats.org/officeDocument/2006/relationships/image" Target="../media/image2967.png"/><Relationship Id="rId16" Type="http://schemas.openxmlformats.org/officeDocument/2006/relationships/image" Target="../media/image2981.png"/><Relationship Id="rId20" Type="http://schemas.openxmlformats.org/officeDocument/2006/relationships/image" Target="../media/image2985.png"/><Relationship Id="rId29" Type="http://schemas.openxmlformats.org/officeDocument/2006/relationships/image" Target="../media/image29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71.png"/><Relationship Id="rId11" Type="http://schemas.openxmlformats.org/officeDocument/2006/relationships/image" Target="../media/image2976.png"/><Relationship Id="rId24" Type="http://schemas.openxmlformats.org/officeDocument/2006/relationships/image" Target="../media/image2989.png"/><Relationship Id="rId5" Type="http://schemas.openxmlformats.org/officeDocument/2006/relationships/image" Target="../media/image2970.png"/><Relationship Id="rId15" Type="http://schemas.openxmlformats.org/officeDocument/2006/relationships/image" Target="../media/image2980.png"/><Relationship Id="rId23" Type="http://schemas.openxmlformats.org/officeDocument/2006/relationships/image" Target="../media/image2988.png"/><Relationship Id="rId28" Type="http://schemas.openxmlformats.org/officeDocument/2006/relationships/image" Target="../media/image2993.png"/><Relationship Id="rId10" Type="http://schemas.openxmlformats.org/officeDocument/2006/relationships/image" Target="../media/image2975.png"/><Relationship Id="rId19" Type="http://schemas.openxmlformats.org/officeDocument/2006/relationships/image" Target="../media/image2984.png"/><Relationship Id="rId4" Type="http://schemas.openxmlformats.org/officeDocument/2006/relationships/image" Target="../media/image2969.png"/><Relationship Id="rId9" Type="http://schemas.openxmlformats.org/officeDocument/2006/relationships/image" Target="../media/image2974.png"/><Relationship Id="rId14" Type="http://schemas.openxmlformats.org/officeDocument/2006/relationships/image" Target="../media/image2979.png"/><Relationship Id="rId22" Type="http://schemas.openxmlformats.org/officeDocument/2006/relationships/image" Target="../media/image2987.png"/><Relationship Id="rId27" Type="http://schemas.openxmlformats.org/officeDocument/2006/relationships/image" Target="../media/image2992.png"/><Relationship Id="rId30" Type="http://schemas.openxmlformats.org/officeDocument/2006/relationships/image" Target="../media/image299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2.png"/><Relationship Id="rId13" Type="http://schemas.openxmlformats.org/officeDocument/2006/relationships/image" Target="../media/image3007.png"/><Relationship Id="rId18" Type="http://schemas.openxmlformats.org/officeDocument/2006/relationships/image" Target="../media/image3012.png"/><Relationship Id="rId26" Type="http://schemas.openxmlformats.org/officeDocument/2006/relationships/image" Target="../media/image3020.png"/><Relationship Id="rId3" Type="http://schemas.openxmlformats.org/officeDocument/2006/relationships/image" Target="../media/image2997.png"/><Relationship Id="rId21" Type="http://schemas.openxmlformats.org/officeDocument/2006/relationships/image" Target="../media/image3015.png"/><Relationship Id="rId7" Type="http://schemas.openxmlformats.org/officeDocument/2006/relationships/image" Target="../media/image3001.png"/><Relationship Id="rId12" Type="http://schemas.openxmlformats.org/officeDocument/2006/relationships/image" Target="../media/image3006.png"/><Relationship Id="rId17" Type="http://schemas.openxmlformats.org/officeDocument/2006/relationships/image" Target="../media/image3011.png"/><Relationship Id="rId25" Type="http://schemas.openxmlformats.org/officeDocument/2006/relationships/image" Target="../media/image3019.png"/><Relationship Id="rId2" Type="http://schemas.openxmlformats.org/officeDocument/2006/relationships/image" Target="../media/image2996.png"/><Relationship Id="rId16" Type="http://schemas.openxmlformats.org/officeDocument/2006/relationships/image" Target="../media/image3010.png"/><Relationship Id="rId20" Type="http://schemas.openxmlformats.org/officeDocument/2006/relationships/image" Target="../media/image3014.png"/><Relationship Id="rId29" Type="http://schemas.openxmlformats.org/officeDocument/2006/relationships/image" Target="../media/image30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00.png"/><Relationship Id="rId11" Type="http://schemas.openxmlformats.org/officeDocument/2006/relationships/image" Target="../media/image3005.png"/><Relationship Id="rId24" Type="http://schemas.openxmlformats.org/officeDocument/2006/relationships/image" Target="../media/image3018.png"/><Relationship Id="rId5" Type="http://schemas.openxmlformats.org/officeDocument/2006/relationships/image" Target="../media/image2999.png"/><Relationship Id="rId15" Type="http://schemas.openxmlformats.org/officeDocument/2006/relationships/image" Target="../media/image3009.png"/><Relationship Id="rId23" Type="http://schemas.openxmlformats.org/officeDocument/2006/relationships/image" Target="../media/image3017.png"/><Relationship Id="rId28" Type="http://schemas.openxmlformats.org/officeDocument/2006/relationships/image" Target="../media/image3022.png"/><Relationship Id="rId10" Type="http://schemas.openxmlformats.org/officeDocument/2006/relationships/image" Target="../media/image3004.png"/><Relationship Id="rId19" Type="http://schemas.openxmlformats.org/officeDocument/2006/relationships/image" Target="../media/image3013.png"/><Relationship Id="rId4" Type="http://schemas.openxmlformats.org/officeDocument/2006/relationships/image" Target="../media/image2998.png"/><Relationship Id="rId9" Type="http://schemas.openxmlformats.org/officeDocument/2006/relationships/image" Target="../media/image3003.png"/><Relationship Id="rId14" Type="http://schemas.openxmlformats.org/officeDocument/2006/relationships/image" Target="../media/image3008.png"/><Relationship Id="rId22" Type="http://schemas.openxmlformats.org/officeDocument/2006/relationships/image" Target="../media/image3016.png"/><Relationship Id="rId27" Type="http://schemas.openxmlformats.org/officeDocument/2006/relationships/image" Target="../media/image3021.png"/><Relationship Id="rId30" Type="http://schemas.openxmlformats.org/officeDocument/2006/relationships/image" Target="../media/image30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47631" y="3818350"/>
            <a:ext cx="8296421" cy="288131"/>
          </a:xfrm>
        </p:spPr>
        <p:txBody>
          <a:bodyPr/>
          <a:lstStyle/>
          <a:p>
            <a:r>
              <a:rPr lang="en-US" smtClean="0"/>
              <a:t>Brand team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47631" y="3499396"/>
            <a:ext cx="8296421" cy="288131"/>
          </a:xfrm>
        </p:spPr>
        <p:txBody>
          <a:bodyPr/>
          <a:lstStyle/>
          <a:p>
            <a:r>
              <a:rPr lang="en-US" dirty="0" smtClean="0"/>
              <a:t>askbrand@cisco.com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7631" y="4155926"/>
            <a:ext cx="8296421" cy="288131"/>
          </a:xfrm>
        </p:spPr>
        <p:txBody>
          <a:bodyPr/>
          <a:lstStyle/>
          <a:p>
            <a:r>
              <a:rPr lang="en-US" smtClean="0"/>
              <a:t>October 2016</a:t>
            </a:r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41427" y="2174844"/>
            <a:ext cx="8302625" cy="299001"/>
          </a:xfrm>
        </p:spPr>
        <p:txBody>
          <a:bodyPr/>
          <a:lstStyle/>
          <a:p>
            <a:r>
              <a:rPr lang="en-US" dirty="0" smtClean="0"/>
              <a:t>All of our device icons, in one convenient file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dirty="0" smtClean="0"/>
              <a:t>For AI versions, please go to bx.cisco.com </a:t>
            </a:r>
            <a:br>
              <a:rPr lang="en-US" dirty="0" smtClean="0"/>
            </a:br>
            <a:r>
              <a:rPr lang="en-US" dirty="0" smtClean="0"/>
              <a:t>to the individual icon downloads.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2663" y="1530114"/>
            <a:ext cx="8340152" cy="644730"/>
          </a:xfrm>
        </p:spPr>
        <p:txBody>
          <a:bodyPr/>
          <a:lstStyle/>
          <a:p>
            <a:r>
              <a:rPr lang="en-US" dirty="0" smtClean="0"/>
              <a:t>Icon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03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AXP</a:t>
            </a:r>
            <a:endParaRPr lang="en-US" dirty="0"/>
          </a:p>
        </p:txBody>
      </p:sp>
      <p:pic>
        <p:nvPicPr>
          <p:cNvPr id="5122" name="Picture 2" descr="C:\Users\ecoffey\AppData\Local\Temp\Rar$DRa0.565\30006_Device_AXP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63" y="132355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coffey\AppData\Local\Temp\Rar$DRa0.565\30006_Device_AXP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63" y="149359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coffey\AppData\Local\Temp\Rar$DRa0.565\30006_Device_AXP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coffey\AppData\Local\Temp\Rar$DRa0.565\30006_Device_AXP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12" y="132355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ecoffey\AppData\Local\Temp\Rar$DRa0.565\30006_Device_AXP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989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ecoffey\AppData\Local\Temp\Rar$DRa0.565\30006_Device_AXP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87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ecoffey\AppData\Local\Temp\Rar$DRa0.565\30006_Device_AXP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91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ecoffey\AppData\Local\Temp\Rar$DRa0.565\30006_Device_AXP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91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ecoffey\AppData\Local\Temp\Rar$DRa0.565\30006_Device_AXP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45471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ecoffey\AppData\Local\Temp\Rar$DRa0.565\30006_Device_AXP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91" y="17036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ecoffey\AppData\Local\Temp\Rar$DRa0.565\30006_Device_AXP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2" y="132956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ecoffey\AppData\Local\Temp\Rar$DRa0.565\30006_Device_AXP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2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ecoffey\AppData\Local\Temp\Rar$DRa0.565\30006_Device_AXP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C:\Users\ecoffey\AppData\Local\Temp\Rar$DRa0.565\30006_Device_AXP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2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:\Users\ecoffey\AppData\Local\Temp\Rar$DRa0.565\30006_Device_AXP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6311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C:\Users\ecoffey\AppData\Local\Temp\Rar$DRa0.565\30006_Device_AXP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7166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C:\Users\ecoffey\AppData\Local\Temp\Rar$DRa0.565\30006_Device_AXP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C:\Users\ecoffey\AppData\Local\Temp\Rar$DRa0.565\30006_Device_AXP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6311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C:\Users\ecoffey\AppData\Local\Temp\Rar$DRa0.565\30006_Device_AXP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785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C:\Users\ecoffey\AppData\Local\Temp\Rar$DRa0.565\30006_Device_AXP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C:\Users\ecoffey\AppData\Local\Temp\Rar$DRa0.565\30006_Device_AXP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91" y="283143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C:\Users\ecoffey\AppData\Local\Temp\Rar$DRa0.565\30006_Device_AXP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24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C:\Users\ecoffey\AppData\Local\Temp\Rar$DRa0.565\30006_Device_AXP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4474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 descr="C:\Users\ecoffey\AppData\Local\Temp\Rar$DRa0.565\30006_Device_AXP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863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C:\Users\ecoffey\AppData\Local\Temp\Rar$DRa0.565\30006_Device_AXP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3952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7" name="Picture 27" descr="C:\Users\ecoffey\AppData\Local\Temp\Rar$DRa0.565\30006_Device_AXP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624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C:\Users\ecoffey\AppData\Local\Temp\Rar$DRa0.565\30006_Device_AXP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9" name="Picture 29" descr="C:\Users\ecoffey\AppData\Local\Temp\Rar$DRa0.565\30006_Device_AXP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C:\Users\ecoffey\AppData\Local\Temp\Rar$DRa0.565\30006_Device_AXP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ecoffey\AppData\Local\Temp\Rar$DRa0.565\30006_Device_AXP_minor_16.png"/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52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C:\Users\ecoffey\AppData\Local\Temp\Rar$DRa0.565\30006_Device_AXP_minor_24.png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28852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7" descr="C:\Users\ecoffey\AppData\Local\Temp\Rar$DRa0.565\30006_Device_AXP_minor_64.png"/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09375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468570"/>
      </p:ext>
    </p:extLst>
  </p:cSld>
  <p:clrMapOvr>
    <a:masterClrMapping/>
  </p:clrMapOvr>
  <p:transition spd="med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47106" name="Picture 2" descr="C:\Users\ecoffey\AppData\Local\Temp\Rar$DRa0.324\30072_Device_serv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9386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C:\Users\ecoffey\AppData\Local\Temp\Rar$DRa0.324\30072_Device_serv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5633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C:\Users\ecoffey\AppData\Local\Temp\Rar$DRa0.324\30072_Device_serv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78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C:\Users\ecoffey\AppData\Local\Temp\Rar$DRa0.324\30072_Device_serv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48" y="13281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C:\Users\ecoffey\AppData\Local\Temp\Rar$DRa0.324\30072_Device_serv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639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C:\Users\ecoffey\AppData\Local\Temp\Rar$DRa0.324\30072_Device_serv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878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C:\Users\ecoffey\AppData\Local\Temp\Rar$DRa0.324\30072_Device_serv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43" y="13281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3" name="Picture 9" descr="C:\Users\ecoffey\AppData\Local\Temp\Rar$DRa0.324\30072_Device_serv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81" y="148431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 descr="C:\Users\ecoffey\AppData\Local\Temp\Rar$DRa0.324\30072_Device_serv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12" y="411510"/>
            <a:ext cx="3246864" cy="324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5" name="Picture 11" descr="C:\Users\ecoffey\AppData\Local\Temp\Rar$DRa0.324\30072_Device_serv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878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6" name="Picture 12" descr="C:\Users\ecoffey\AppData\Local\Temp\Rar$DRa0.324\30072_Device_serv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88" y="134606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7" name="Picture 13" descr="C:\Users\ecoffey\AppData\Local\Temp\Rar$DRa0.324\30072_Device_serv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6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8" name="Picture 14" descr="C:\Users\ecoffey\AppData\Local\Temp\Rar$DRa0.324\30072_Device_serv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9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9" name="Picture 15" descr="C:\Users\ecoffey\AppData\Local\Temp\Rar$DRa0.324\30072_Device_serv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9" y="267573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0" name="Picture 16" descr="C:\Users\ecoffey\AppData\Local\Temp\Rar$DRa0.324\30072_Device_serv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700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1" name="Picture 17" descr="C:\Users\ecoffey\AppData\Local\Temp\Rar$DRa0.324\30072_Device_serv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2" name="Picture 18" descr="C:\Users\ecoffey\AppData\Local\Temp\Rar$DRa0.324\30072_Device_serv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3" name="Picture 19" descr="C:\Users\ecoffey\AppData\Local\Temp\Rar$DRa0.324\30072_Device_serv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4" name="Picture 20" descr="C:\Users\ecoffey\AppData\Local\Temp\Rar$DRa0.324\30072_Device_serv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5292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5" name="Picture 21" descr="C:\Users\ecoffey\AppData\Local\Temp\Rar$DRa0.324\30072_Device_serv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17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6" name="Picture 22" descr="C:\Users\ecoffey\AppData\Local\Temp\Rar$DRa0.324\30072_Device_serv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6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7" name="Picture 23" descr="C:\Users\ecoffey\AppData\Local\Temp\Rar$DRa0.324\30072_Device_serv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5484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8" name="Picture 24" descr="C:\Users\ecoffey\AppData\Local\Temp\Rar$DRa0.324\30072_Device_serv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76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9" name="Picture 25" descr="C:\Users\ecoffey\AppData\Local\Temp\Rar$DRa0.324\30072_Device_serv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402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0" name="Picture 26" descr="C:\Users\ecoffey\AppData\Local\Temp\Rar$DRa0.324\30072_Device_serv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58" y="580090"/>
            <a:ext cx="3230488" cy="32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1" name="Picture 27" descr="C:\Users\ecoffey\AppData\Local\Temp\Rar$DRa0.324\30072_Device_serv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19" y="305484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2" name="Picture 28" descr="C:\Users\ecoffey\AppData\Local\Temp\Rar$DRa0.324\30072_Device_serv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31" y="140702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3" name="Picture 29" descr="C:\Users\ecoffey\AppData\Local\Temp\Rar$DRa0.324\30072_Device_serv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4777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4" name="Picture 30" descr="C:\Users\ecoffey\AppData\Local\Temp\Rar$DRa0.324\30072_Device_serv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324\30072_Device_serv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13" y="266026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324\30072_Device_serv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39" y="284314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324\30072_Device_serv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56" y="308239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ecoffey\AppData\Local\Temp\Rar$DRa0.281\Cisco Icons November\30072_Device_server_3156\Png_256\30072_Device_server_3156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7574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coffey\AppData\Local\Temp\Rar$DRa0.281\Cisco Icons November\30072_Device_server_3156\Png_256\30072_Device_server_3156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55877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ecoffey\AppData\Local\Temp\Rar$DRa0.281\Cisco Icons November\30072_Device_server_3156\Png_256\30072_Device_server_3156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970" y="1277338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ecoffey\AppData\Local\Temp\Rar$DRa0.281\Cisco Icons November\30072_Device_server_3156\Png_256\30072_Device_server_3156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66310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ecoffey\AppData\Local\Temp\Rar$DRa0.281\Cisco Icons November\30072_Device_server_3156\Png_256\30072_Device_server_3156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47773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ecoffey\AppData\Local\Temp\Rar$DRa0.281\Cisco Icons November\30072_Device_server_3156\Png_256\30072_Device_server_3156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9662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ecoffey\AppData\Local\Temp\Rar$DRa0.281\Cisco Icons November\30072_Device_server_3156\Png_256\30072_Device_server_3156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58" y="1923678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756721"/>
      </p:ext>
    </p:extLst>
  </p:cSld>
  <p:clrMapOvr>
    <a:masterClrMapping/>
  </p:clrMapOvr>
  <p:transition spd="med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Farms</a:t>
            </a:r>
            <a:endParaRPr lang="en-US" dirty="0"/>
          </a:p>
        </p:txBody>
      </p:sp>
      <p:pic>
        <p:nvPicPr>
          <p:cNvPr id="48130" name="Picture 2" descr="C:\Users\ecoffey\AppData\Local\Temp\Rar$DRa0.836\30073__Device_server_farms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28" y="12434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ecoffey\AppData\Local\Temp\Rar$DRa0.836\30073__Device_server_farms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60" y="14439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C:\Users\ecoffey\AppData\Local\Temp\Rar$DRa0.836\30073__Device_server_farms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78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 descr="C:\Users\ecoffey\AppData\Local\Temp\Rar$DRa0.836\30073__Device_server_farms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291" y="127514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C:\Users\ecoffey\AppData\Local\Temp\Rar$DRa0.836\30073__Device_server_farms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3" y="14439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7" descr="C:\Users\ecoffey\AppData\Local\Temp\Rar$DRa0.836\30073__Device_server_farms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517" y="16978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 descr="C:\Users\ecoffey\AppData\Local\Temp\Rar$DRa0.836\30073__Device_server_farms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966" y="12806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7" name="Picture 9" descr="C:\Users\ecoffey\AppData\Local\Temp\Rar$DRa0.836\30073__Device_server_farms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25" y="14439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8" name="Picture 10" descr="C:\Users\ecoffey\AppData\Local\Temp\Rar$DRa0.836\30073__Device_server_farms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354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9" name="Picture 11" descr="C:\Users\ecoffey\AppData\Local\Temp\Rar$DRa0.836\30073__Device_server_farms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170506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0" name="Picture 12" descr="C:\Users\ecoffey\AppData\Local\Temp\Rar$DRa0.836\30073__Device_server_farms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0" y="12434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1" name="Picture 13" descr="C:\Users\ecoffey\AppData\Local\Temp\Rar$DRa0.836\30073__Device_server_farms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0" y="143592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2" name="Picture 14" descr="C:\Users\ecoffey\AppData\Local\Temp\Rar$DRa0.836\30073__Device_server_farms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794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3" name="Picture 15" descr="C:\Users\ecoffey\AppData\Local\Temp\Rar$DRa0.836\30073__Device_server_farms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4" name="Picture 16" descr="C:\Users\ecoffey\AppData\Local\Temp\Rar$DRa0.836\30073__Device_server_farms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5" name="Picture 17" descr="C:\Users\ecoffey\AppData\Local\Temp\Rar$DRa0.836\30073__Device_server_farms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5350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6" name="Picture 18" descr="C:\Users\ecoffey\AppData\Local\Temp\Rar$DRa0.836\30073__Device_server_farms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3105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7" name="Picture 19" descr="C:\Users\ecoffey\AppData\Local\Temp\Rar$DRa0.836\30073__Device_server_farms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8" name="Picture 20" descr="C:\Users\ecoffey\AppData\Local\Temp\Rar$DRa0.836\30073__Device_server_farms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4859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9" name="Picture 21" descr="C:\Users\ecoffey\AppData\Local\Temp\Rar$DRa0.836\30073__Device_server_farms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12" y="259470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50" name="Picture 22" descr="C:\Users\ecoffey\AppData\Local\Temp\Rar$DRa0.836\30073__Device_server_farms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51" name="Picture 23" descr="C:\Users\ecoffey\AppData\Local\Temp\Rar$DRa0.836\30073__Device_server_farms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4740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52" name="Picture 24" descr="C:\Users\ecoffey\AppData\Local\Temp\Rar$DRa0.836\30073__Device_server_farms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986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53" name="Picture 25" descr="C:\Users\ecoffey\AppData\Local\Temp\Rar$DRa0.836\30073__Device_server_farms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88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54" name="Picture 26" descr="C:\Users\ecoffey\AppData\Local\Temp\Rar$DRa0.836\30073__Device_server_farms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9" y="2645729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55" name="Picture 27" descr="C:\Users\ecoffey\AppData\Local\Temp\Rar$DRa0.836\30073__Device_server_farms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83" y="30414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56" name="Picture 28" descr="C:\Users\ecoffey\AppData\Local\Temp\Rar$DRa0.836\30073__Device_server_farms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75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57" name="Picture 29" descr="C:\Users\ecoffey\AppData\Local\Temp\Rar$DRa0.836\30073__Device_server_farms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439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58" name="Picture 30" descr="C:\Users\ecoffey\AppData\Local\Temp\Rar$DRa0.836\30073__Device_server_farms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836\30073__Device_server_farms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11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836\30073__Device_server_farms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13" y="2826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836\30073__Device_server_farms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5254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48525"/>
      </p:ext>
    </p:extLst>
  </p:cSld>
  <p:clrMapOvr>
    <a:masterClrMapping/>
  </p:clrMapOvr>
  <p:transition spd="med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Module</a:t>
            </a:r>
            <a:endParaRPr lang="en-US" dirty="0"/>
          </a:p>
        </p:txBody>
      </p:sp>
      <p:pic>
        <p:nvPicPr>
          <p:cNvPr id="49154" name="Picture 2" descr="C:\Users\ecoffey\AppData\Local\Temp\Rar$DRa0.220\30074_Device_service_module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8" y="1275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C:\Users\ecoffey\AppData\Local\Temp\Rar$DRa0.220\30074_Device_service_module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604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C:\Users\ecoffey\AppData\Local\Temp\Rar$DRa0.220\30074_Device_service_module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395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C:\Users\ecoffey\AppData\Local\Temp\Rar$DRa0.220\30074_Device_service_module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736" y="13119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C:\Users\ecoffey\AppData\Local\Temp\Rar$DRa0.220\30074_Device_service_module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56" y="147924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7" descr="C:\Users\ecoffey\AppData\Local\Temp\Rar$DRa0.220\30074_Device_service_module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9639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C:\Users\ecoffey\AppData\Local\Temp\Rar$DRa0.220\30074_Device_service_module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01" y="1275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 descr="C:\Users\ecoffey\AppData\Local\Temp\Rar$DRa0.220\30074_Device_service_module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967" y="14604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 descr="C:\Users\ecoffey\AppData\Local\Temp\Rar$DRa0.220\30074_Device_service_module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46852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3" name="Picture 11" descr="C:\Users\ecoffey\AppData\Local\Temp\Rar$DRa0.220\30074_Device_service_module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73" y="169639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4" name="Picture 12" descr="C:\Users\ecoffey\AppData\Local\Temp\Rar$DRa0.220\30074_Device_service_module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6" y="1275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5" name="Picture 13" descr="C:\Users\ecoffey\AppData\Local\Temp\Rar$DRa0.220\30074_Device_service_module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45" y="14604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14" descr="C:\Users\ecoffey\AppData\Local\Temp\Rar$DRa0.220\30074_Device_service_module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5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7" name="Picture 15" descr="C:\Users\ecoffey\AppData\Local\Temp\Rar$DRa0.220\30074_Device_service_module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6" y="26690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8" name="Picture 16" descr="C:\Users\ecoffey\AppData\Local\Temp\Rar$DRa0.220\30074_Device_service_module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5" y="28185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9" name="Picture 17" descr="C:\Users\ecoffey\AppData\Local\Temp\Rar$DRa0.220\30074_Device_service_module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0" name="Picture 18" descr="C:\Users\ecoffey\AppData\Local\Temp\Rar$DRa0.220\30074_Device_service_module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656" y="265860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1" name="Picture 19" descr="C:\Users\ecoffey\AppData\Local\Temp\Rar$DRa0.220\30074_Device_service_module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037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2" name="Picture 20" descr="C:\Users\ecoffey\AppData\Local\Temp\Rar$DRa0.220\30074_Device_service_module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3" name="Picture 21" descr="C:\Users\ecoffey\AppData\Local\Temp\Rar$DRa0.220\30074_Device_service_module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12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4" name="Picture 22" descr="C:\Users\ecoffey\AppData\Local\Temp\Rar$DRa0.220\30074_Device_service_module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9097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5" name="Picture 23" descr="C:\Users\ecoffey\AppData\Local\Temp\Rar$DRa0.220\30074_Device_service_module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210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6" name="Picture 24" descr="C:\Users\ecoffey\AppData\Local\Temp\Rar$DRa0.220\30074_Device_service_module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038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7" name="Picture 25" descr="C:\Users\ecoffey\AppData\Local\Temp\Rar$DRa0.220\30074_Device_service_module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58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8" name="Picture 26" descr="C:\Users\ecoffey\AppData\Local\Temp\Rar$DRa0.220\30074_Device_service_module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155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9" name="Picture 27" descr="C:\Users\ecoffey\AppData\Local\Temp\Rar$DRa0.220\30074_Device_service_module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1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80" name="Picture 28" descr="C:\Users\ecoffey\AppData\Local\Temp\Rar$DRa0.220\30074_Device_service_module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78" y="1275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81" name="Picture 29" descr="C:\Users\ecoffey\AppData\Local\Temp\Rar$DRa0.220\30074_Device_service_module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7924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82" name="Picture 30" descr="C:\Users\ecoffey\AppData\Local\Temp\Rar$DRa0.220\30074_Device_service_module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220\30074_Device_service_module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06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220\30074_Device_service_module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26" y="2826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220\30074_Device_service_module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0868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77263"/>
      </p:ext>
    </p:extLst>
  </p:cSld>
  <p:clrMapOvr>
    <a:masterClrMapping/>
  </p:clrMapOvr>
  <p:transition spd="med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Top Box</a:t>
            </a:r>
            <a:endParaRPr lang="en-US" dirty="0"/>
          </a:p>
        </p:txBody>
      </p:sp>
      <p:pic>
        <p:nvPicPr>
          <p:cNvPr id="50178" name="Picture 2" descr="C:\Users\ecoffey\AppData\Local\Temp\Rar$DRa0.521\30075_Device_set_top_box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39" y="144885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C:\Users\ecoffey\AppData\Local\Temp\Rar$DRa0.521\30075_Device_set_top_box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7" y="16162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C:\Users\ecoffey\AppData\Local\Temp\Rar$DRa0.521\30075_Device_set_top_box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C:\Users\ecoffey\AppData\Local\Temp\Rar$DRa0.521\30075_Device_set_top_box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14" y="144885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C:\Users\ecoffey\AppData\Local\Temp\Rar$DRa0.521\30075_Device_set_top_box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16" y="16162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C:\Users\ecoffey\AppData\Local\Temp\Rar$DRa0.521\30075_Device_set_top_box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78642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8" descr="C:\Users\ecoffey\AppData\Local\Temp\Rar$DRa0.521\30075_Device_set_top_box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68" y="144885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5" name="Picture 9" descr="C:\Users\ecoffey\AppData\Local\Temp\Rar$DRa0.521\30075_Device_set_top_box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162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10" descr="C:\Users\ecoffey\AppData\Local\Temp\Rar$DRa0.521\30075_Device_set_top_box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1268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7" name="Picture 11" descr="C:\Users\ecoffey\AppData\Local\Temp\Rar$DRa0.521\30075_Device_set_top_box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8" name="Picture 12" descr="C:\Users\ecoffey\AppData\Local\Temp\Rar$DRa0.521\30075_Device_set_top_box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141917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9" name="Picture 13" descr="C:\Users\ecoffey\AppData\Local\Temp\Rar$DRa0.521\30075_Device_set_top_box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16162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0" name="Picture 14" descr="C:\Users\ecoffey\AppData\Local\Temp\Rar$DRa0.521\30075_Device_set_top_box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1" name="Picture 15" descr="C:\Users\ecoffey\AppData\Local\Temp\Rar$DRa0.521\30075_Device_set_top_box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4" y="27877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2" name="Picture 16" descr="C:\Users\ecoffey\AppData\Local\Temp\Rar$DRa0.521\30075_Device_set_top_box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297513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3" name="Picture 17" descr="C:\Users\ecoffey\AppData\Local\Temp\Rar$DRa0.521\30075_Device_set_top_box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312851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4" name="Picture 18" descr="C:\Users\ecoffey\AppData\Local\Temp\Rar$DRa0.521\30075_Device_set_top_box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5" name="Picture 19" descr="C:\Users\ecoffey\AppData\Local\Temp\Rar$DRa0.521\30075_Device_set_top_box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1148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6" name="Picture 20" descr="C:\Users\ecoffey\AppData\Local\Temp\Rar$DRa0.521\30075_Device_set_top_box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5801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7" name="Picture 21" descr="C:\Users\ecoffey\AppData\Local\Temp\Rar$DRa0.521\30075_Device_set_top_box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81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8" name="Picture 22" descr="C:\Users\ecoffey\AppData\Local\Temp\Rar$DRa0.521\30075_Device_set_top_box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81" y="29843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9" name="Picture 23" descr="C:\Users\ecoffey\AppData\Local\Temp\Rar$DRa0.521\30075_Device_set_top_box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2851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0" name="Picture 24" descr="C:\Users\ecoffey\AppData\Local\Temp\Rar$DRa0.521\30075_Device_set_top_box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12" y="27877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1" name="Picture 25" descr="C:\Users\ecoffey\AppData\Local\Temp\Rar$DRa0.521\30075_Device_set_top_box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5" y="29843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2" name="Picture 26" descr="C:\Users\ecoffey\AppData\Local\Temp\Rar$DRa0.521\30075_Device_set_top_box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73" y="316727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3" name="Picture 27" descr="C:\Users\ecoffey\AppData\Local\Temp\Rar$DRa0.521\30075_Device_set_top_box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2064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4" name="Picture 28" descr="C:\Users\ecoffey\AppData\Local\Temp\Rar$DRa0.521\30075_Device_set_top_box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5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5" name="Picture 29" descr="C:\Users\ecoffey\AppData\Local\Temp\Rar$DRa0.521\30075_Device_set_top_box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5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6" name="Picture 30" descr="C:\Users\ecoffey\AppData\Local\Temp\Rar$DRa0.521\30075_Device_set_top_box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521\30075_Device_set_top_box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04" y="27877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521\30075_Device_set_top_box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7" y="29843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521\30075_Device_set_top_box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2064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131838"/>
      </p:ext>
    </p:extLst>
  </p:cSld>
  <p:clrMapOvr>
    <a:masterClrMapping/>
  </p:clrMapOvr>
  <p:transition spd="med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SIP Proxy Server</a:t>
            </a:r>
            <a:endParaRPr lang="en-US" dirty="0"/>
          </a:p>
        </p:txBody>
      </p:sp>
      <p:pic>
        <p:nvPicPr>
          <p:cNvPr id="51202" name="Picture 2" descr="C:\Users\ecoffey\AppData\Local\Temp\Rar$DRa0.371\30076__Device_SIP_proxy_serv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1203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C:\Users\ecoffey\AppData\Local\Temp\Rar$DRa0.371\30076__Device_SIP_proxy_serv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C:\Users\ecoffey\AppData\Local\Temp\Rar$DRa0.371\30076__Device_SIP_proxy_serv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1885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 descr="C:\Users\ecoffey\AppData\Local\Temp\Rar$DRa0.371\30076__Device_SIP_proxy_serv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569" y="126989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C:\Users\ecoffey\AppData\Local\Temp\Rar$DRa0.371\30076__Device_SIP_proxy_serv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63" y="14481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7" descr="C:\Users\ecoffey\AppData\Local\Temp\Rar$DRa0.371\30076__Device_SIP_proxy_serv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283" y="16797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C:\Users\ecoffey\AppData\Local\Temp\Rar$DRa0.371\30076__Device_SIP_proxy_serv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24" y="13262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9" descr="C:\Users\ecoffey\AppData\Local\Temp\Rar$DRa0.371\30076__Device_SIP_proxy_serv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7710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10" descr="C:\Users\ecoffey\AppData\Local\Temp\Rar$DRa0.371\30076__Device_SIP_proxy_serv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33" y="290161"/>
            <a:ext cx="3267033" cy="326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1" name="Picture 11" descr="C:\Users\ecoffey\AppData\Local\Temp\Rar$DRa0.371\30076__Device_SIP_proxy_serv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92" y="169839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2" name="Picture 12" descr="C:\Users\ecoffey\AppData\Local\Temp\Rar$DRa0.371\30076__Device_SIP_proxy_serv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9" y="13262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3" name="Picture 13" descr="C:\Users\ecoffey\AppData\Local\Temp\Rar$DRa0.371\30076__Device_SIP_proxy_serv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6" y="147710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4" name="Picture 14" descr="C:\Users\ecoffey\AppData\Local\Temp\Rar$DRa0.371\30076__Device_SIP_proxy_serv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5" name="Picture 15" descr="C:\Users\ecoffey\AppData\Local\Temp\Rar$DRa0.371\30076__Device_SIP_proxy_serv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11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6" name="Picture 16" descr="C:\Users\ecoffey\AppData\Local\Temp\Rar$DRa0.371\30076__Device_SIP_proxy_serv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7" name="Picture 17" descr="C:\Users\ecoffey\AppData\Local\Temp\Rar$DRa0.371\30076__Device_SIP_proxy_serv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8" name="Picture 18" descr="C:\Users\ecoffey\AppData\Local\Temp\Rar$DRa0.371\30076__Device_SIP_proxy_serv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283" y="264814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9" name="Picture 19" descr="C:\Users\ecoffey\AppData\Local\Temp\Rar$DRa0.371\30076__Device_SIP_proxy_serv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09" y="28243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0" name="Picture 20" descr="C:\Users\ecoffey\AppData\Local\Temp\Rar$DRa0.371\30076__Device_SIP_proxy_serv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1" name="Picture 21" descr="C:\Users\ecoffey\AppData\Local\Temp\Rar$DRa0.371\30076__Device_SIP_proxy_serv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12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2" name="Picture 22" descr="C:\Users\ecoffey\AppData\Local\Temp\Rar$DRa0.371\30076__Device_SIP_proxy_serv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3" name="Picture 23" descr="C:\Users\ecoffey\AppData\Local\Temp\Rar$DRa0.371\30076__Device_SIP_proxy_serv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4" name="Picture 24" descr="C:\Users\ecoffey\AppData\Local\Temp\Rar$DRa0.371\30076__Device_SIP_proxy_serv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473" y="262736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5" name="Picture 25" descr="C:\Users\ecoffey\AppData\Local\Temp\Rar$DRa0.371\30076__Device_SIP_proxy_serv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473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6" name="Picture 26" descr="C:\Users\ecoffey\AppData\Local\Temp\Rar$DRa0.371\30076__Device_SIP_proxy_serv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221" y="552287"/>
            <a:ext cx="3267033" cy="326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7" name="Picture 27" descr="C:\Users\ecoffey\AppData\Local\Temp\Rar$DRa0.371\30076__Device_SIP_proxy_serv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99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8" name="Picture 28" descr="C:\Users\ecoffey\AppData\Local\Temp\Rar$DRa0.371\30076__Device_SIP_proxy_serv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90" y="133085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9" name="Picture 29" descr="C:\Users\ecoffey\AppData\Local\Temp\Rar$DRa0.371\30076__Device_SIP_proxy_serv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0" name="Picture 30" descr="C:\Users\ecoffey\AppData\Local\Temp\Rar$DRa0.371\30076__Device_SIP_proxy_serv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371\30076__Device_SIP_proxy_serv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47" y="262736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371\30076__Device_SIP_proxy_serv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47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371\30076__Device_SIP_proxy_serv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ecoffey\AppData\Local\Temp\Rar$DRa0.664\Cisco Icons November\30076__Device_SIP_proxy_server_3155\Png_256\30076__Device_SIP_proxy_server_3155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87574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ecoffey\AppData\Local\Temp\Rar$DRa0.664\Cisco Icons November\30076__Device_SIP_proxy_server_3155\Png_256\30076__Device_SIP_proxy_server_3155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53999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ecoffey\AppData\Local\Temp\Rar$DRa0.664\Cisco Icons November\30076__Device_SIP_proxy_server_3155\Png_256\30076__Device_SIP_proxy_server_3155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02284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ecoffey\AppData\Local\Temp\Rar$DRa0.664\Cisco Icons November\30076__Device_SIP_proxy_server_3155\Png_256\30076__Device_SIP_proxy_server_3155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396" y="1448190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ecoffey\AppData\Local\Temp\Rar$DRa0.664\Cisco Icons November\30076__Device_SIP_proxy_server_3155\Png_256\30076__Device_SIP_proxy_server_3155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91357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ecoffey\AppData\Local\Temp\Rar$DRa0.664\Cisco Icons November\30076__Device_SIP_proxy_server_3155\Png_256\30076__Device_SIP_proxy_server_3155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18857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ecoffey\AppData\Local\Temp\Rar$DRa0.664\Cisco Icons November\30076__Device_SIP_proxy_server_3155\Png_256\30076__Device_SIP_proxy_server_3155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571" y="1923678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564974"/>
      </p:ext>
    </p:extLst>
  </p:cSld>
  <p:clrMapOvr>
    <a:masterClrMapping/>
  </p:clrMapOvr>
  <p:transition spd="med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Host</a:t>
            </a:r>
            <a:endParaRPr lang="en-US" dirty="0"/>
          </a:p>
        </p:txBody>
      </p:sp>
      <p:pic>
        <p:nvPicPr>
          <p:cNvPr id="52226" name="Picture 2" descr="C:\Users\ecoffey\AppData\Local\Temp\Rar$DRa0.759\30077_Device_standard_host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45" y="132878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C:\Users\ecoffey\AppData\Local\Temp\Rar$DRa0.759\30077_Device_standard_host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133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C:\Users\ecoffey\AppData\Local\Temp\Rar$DRa0.759\30077_Device_standard_host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99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C:\Users\ecoffey\AppData\Local\Temp\Rar$DRa0.759\30077_Device_standard_host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088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C:\Users\ecoffey\AppData\Local\Temp\Rar$DRa0.759\30077_Device_standard_host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1351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 descr="C:\Users\ecoffey\AppData\Local\Temp\Rar$DRa0.759\30077_Device_standard_host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70871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 descr="C:\Users\ecoffey\AppData\Local\Temp\Rar$DRa0.759\30077_Device_standard_host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63" y="129630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3" name="Picture 9" descr="C:\Users\ecoffey\AppData\Local\Temp\Rar$DRa0.759\30077_Device_standard_host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75" y="149935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10" descr="C:\Users\ecoffey\AppData\Local\Temp\Rar$DRa0.759\30077_Device_standard_host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6769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C:\Users\ecoffey\AppData\Local\Temp\Rar$DRa0.759\30077_Device_standard_host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92" y="170773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6" name="Picture 12" descr="C:\Users\ecoffey\AppData\Local\Temp\Rar$DRa0.759\30077_Device_standard_host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2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7" name="Picture 13" descr="C:\Users\ecoffey\AppData\Local\Temp\Rar$DRa0.759\30077_Device_standard_host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2" y="145916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8" name="Picture 14" descr="C:\Users\ecoffey\AppData\Local\Temp\Rar$DRa0.759\30077_Device_standard_host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2" y="166421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9" name="Picture 15" descr="C:\Users\ecoffey\AppData\Local\Temp\Rar$DRa0.759\30077_Device_standard_host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2" y="27024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0" name="Picture 16" descr="C:\Users\ecoffey\AppData\Local\Temp\Rar$DRa0.759\30077_Device_standard_host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9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1" name="Picture 17" descr="C:\Users\ecoffey\AppData\Local\Temp\Rar$DRa0.759\30077_Device_standard_host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6" y="307388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2" name="Picture 18" descr="C:\Users\ecoffey\AppData\Local\Temp\Rar$DRa0.759\30077_Device_standard_host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3" name="Picture 19" descr="C:\Users\ecoffey\AppData\Local\Temp\Rar$DRa0.759\30077_Device_standard_host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185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4" name="Picture 20" descr="C:\Users\ecoffey\AppData\Local\Temp\Rar$DRa0.759\30077_Device_standard_host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5" name="Picture 21" descr="C:\Users\ecoffey\AppData\Local\Temp\Rar$DRa0.759\30077_Device_standard_host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12" y="26022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6" name="Picture 22" descr="C:\Users\ecoffey\AppData\Local\Temp\Rar$DRa0.759\30077_Device_standard_host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7" name="Picture 23" descr="C:\Users\ecoffey\AppData\Local\Temp\Rar$DRa0.759\30077_Device_standard_host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388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8" name="Picture 24" descr="C:\Users\ecoffey\AppData\Local\Temp\Rar$DRa0.759\30077_Device_standard_host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39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9" name="Picture 25" descr="C:\Users\ecoffey\AppData\Local\Temp\Rar$DRa0.759\30077_Device_standard_host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0" name="Picture 26" descr="C:\Users\ecoffey\AppData\Local\Temp\Rar$DRa0.759\30077_Device_standard_host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06" y="26631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1" name="Picture 27" descr="C:\Users\ecoffey\AppData\Local\Temp\Rar$DRa0.759\30077_Device_standard_host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159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2" name="Picture 28" descr="C:\Users\ecoffey\AppData\Local\Temp\Rar$DRa0.759\30077_Device_standard_host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90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3" name="Picture 29" descr="C:\Users\ecoffey\AppData\Local\Temp\Rar$DRa0.759\30077_Device_standard_host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1351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4" name="Picture 30" descr="C:\Users\ecoffey\AppData\Local\Temp\Rar$DRa0.759\30077_Device_standard_host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759\30077_Device_standard_host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88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759\30077_Device_standard_host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65" y="2826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759\30077_Device_standard_host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68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774393"/>
      </p:ext>
    </p:extLst>
  </p:cSld>
  <p:clrMapOvr>
    <a:masterClrMapping/>
  </p:clrMapOvr>
  <p:transition spd="med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Array</a:t>
            </a:r>
            <a:endParaRPr lang="en-US" dirty="0"/>
          </a:p>
        </p:txBody>
      </p:sp>
      <p:pic>
        <p:nvPicPr>
          <p:cNvPr id="53250" name="Picture 2" descr="C:\Users\ecoffey\AppData\Local\Temp\Rar$DRa0.727\30078_Device_storage_array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0455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C:\Users\ecoffey\AppData\Local\Temp\Rar$DRa0.727\30078_Device_storage_array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793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C:\Users\ecoffey\AppData\Local\Temp\Rar$DRa0.727\30078_Device_storage_array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195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C:\Users\ecoffey\AppData\Local\Temp\Rar$DRa0.727\30078_Device_storage_array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42" y="122718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C:\Users\ecoffey\AppData\Local\Temp\Rar$DRa0.727\30078_Device_storage_array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54" y="14206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7" descr="C:\Users\ecoffey\AppData\Local\Temp\Rar$DRa0.727\30078_Device_storage_array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283" y="167451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C:\Users\ecoffey\AppData\Local\Temp\Rar$DRa0.727\30078_Device_storage_array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184" y="122718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7" name="Picture 9" descr="C:\Users\ecoffey\AppData\Local\Temp\Rar$DRa0.727\30078_Device_storage_array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184" y="14001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8" name="Picture 10" descr="C:\Users\ecoffey\AppData\Local\Temp\Rar$DRa0.727\30078_Device_storage_array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2773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9" name="Picture 11" descr="C:\Users\ecoffey\AppData\Local\Temp\Rar$DRa0.727\30078_Device_storage_array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7081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0" name="Picture 12" descr="C:\Users\ecoffey\AppData\Local\Temp\Rar$DRa0.727\30078_Device_storage_array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6" y="12146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1" name="Picture 13" descr="C:\Users\ecoffey\AppData\Local\Temp\Rar$DRa0.727\30078_Device_storage_array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6" y="14109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2" name="Picture 14" descr="C:\Users\ecoffey\AppData\Local\Temp\Rar$DRa0.727\30078_Device_storage_array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0195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3" name="Picture 15" descr="C:\Users\ecoffey\AppData\Local\Temp\Rar$DRa0.727\30078_Device_storage_array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77" y="26785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4" name="Picture 16" descr="C:\Users\ecoffey\AppData\Local\Temp\Rar$DRa0.727\30078_Device_storage_array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9" y="284148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5" name="Picture 17" descr="C:\Users\ecoffey\AppData\Local\Temp\Rar$DRa0.727\30078_Device_storage_array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476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6" name="Picture 18" descr="C:\Users\ecoffey\AppData\Local\Temp\Rar$DRa0.727\30078_Device_storage_array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34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7" name="Picture 19" descr="C:\Users\ecoffey\AppData\Local\Temp\Rar$DRa0.727\30078_Device_storage_array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34" y="28548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8" name="Picture 20" descr="C:\Users\ecoffey\AppData\Local\Temp\Rar$DRa0.727\30078_Device_storage_array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892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9" name="Picture 21" descr="C:\Users\ecoffey\AppData\Local\Temp\Rar$DRa0.727\30078_Device_storage_array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785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0" name="Picture 22" descr="C:\Users\ecoffey\AppData\Local\Temp\Rar$DRa0.727\30078_Device_storage_array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9188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1" name="Picture 23" descr="C:\Users\ecoffey\AppData\Local\Temp\Rar$DRa0.727\30078_Device_storage_array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2" name="Picture 24" descr="C:\Users\ecoffey\AppData\Local\Temp\Rar$DRa0.727\30078_Device_storage_array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63" y="26022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3" name="Picture 25" descr="C:\Users\ecoffey\AppData\Local\Temp\Rar$DRa0.727\30078_Device_storage_array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0044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4" name="Picture 26" descr="C:\Users\ecoffey\AppData\Local\Temp\Rar$DRa0.727\30078_Device_storage_array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05" y="278701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5" name="Picture 27" descr="C:\Users\ecoffey\AppData\Local\Temp\Rar$DRa0.727\30078_Device_storage_array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6" name="Picture 28" descr="C:\Users\ecoffey\AppData\Local\Temp\Rar$DRa0.727\30078_Device_storage_array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67" y="1275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7" name="Picture 29" descr="C:\Users\ecoffey\AppData\Local\Temp\Rar$DRa0.727\30078_Device_storage_array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8" name="Picture 30" descr="C:\Users\ecoffey\AppData\Local\Temp\Rar$DRa0.727\30078_Device_storage_array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727\30078_Device_storage_array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07" y="258509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727\30078_Device_storage_array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60" y="27833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727\30078_Device_storage_array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5867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215991"/>
      </p:ext>
    </p:extLst>
  </p:cSld>
  <p:clrMapOvr>
    <a:masterClrMapping/>
  </p:clrMapOvr>
  <p:transition spd="med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Router</a:t>
            </a:r>
            <a:endParaRPr lang="en-US" dirty="0"/>
          </a:p>
        </p:txBody>
      </p:sp>
      <p:pic>
        <p:nvPicPr>
          <p:cNvPr id="54274" name="Picture 2" descr="C:\Users\ecoffey\AppData\Local\Temp\Rar$DRa0.506\30079__Device_storage_rout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17" y="130891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C:\Users\ecoffey\AppData\Local\Temp\Rar$DRa0.506\30079__Device_storage_rout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7" y="145369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C:\Users\ecoffey\AppData\Local\Temp\Rar$DRa0.506\30079__Device_storage_rout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7645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C:\Users\ecoffey\AppData\Local\Temp\Rar$DRa0.506\30079__Device_storage_rout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80" y="128889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C:\Users\ecoffey\AppData\Local\Temp\Rar$DRa0.506\30079__Device_storage_rout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82" y="143067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7" descr="C:\Users\ecoffey\AppData\Local\Temp\Rar$DRa0.506\30079__Device_storage_rout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54" y="167451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 descr="C:\Users\ecoffey\AppData\Local\Temp\Rar$DRa0.506\30079__Device_storage_rout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12" y="134985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1" name="Picture 9" descr="C:\Users\ecoffey\AppData\Local\Temp\Rar$DRa0.506\30079__Device_storage_rout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232" y="14851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2" name="Picture 10" descr="C:\Users\ecoffey\AppData\Local\Temp\Rar$DRa0.506\30079__Device_storage_rout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43133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3" name="Picture 11" descr="C:\Users\ecoffey\AppData\Local\Temp\Rar$DRa0.506\30079__Device_storage_rout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92" y="170203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4" name="Picture 12" descr="C:\Users\ecoffey\AppData\Local\Temp\Rar$DRa0.506\30079__Device_storage_rout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89" y="13087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5" name="Picture 13" descr="C:\Users\ecoffey\AppData\Local\Temp\Rar$DRa0.506\30079__Device_storage_rout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91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6" name="Picture 14" descr="C:\Users\ecoffey\AppData\Local\Temp\Rar$DRa0.506\30079__Device_storage_rout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80" y="170395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7" name="Picture 15" descr="C:\Users\ecoffey\AppData\Local\Temp\Rar$DRa0.506\30079__Device_storage_rout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89" y="269953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8" name="Picture 16" descr="C:\Users\ecoffey\AppData\Local\Temp\Rar$DRa0.506\30079__Device_storage_rout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9" y="285210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9" name="Picture 17" descr="C:\Users\ecoffey\AppData\Local\Temp\Rar$DRa0.506\30079__Device_storage_rout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90" name="Picture 18" descr="C:\Users\ecoffey\AppData\Local\Temp\Rar$DRa0.506\30079__Device_storage_rout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20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91" name="Picture 19" descr="C:\Users\ecoffey\AppData\Local\Temp\Rar$DRa0.506\30079__Device_storage_rout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260" y="284526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92" name="Picture 20" descr="C:\Users\ecoffey\AppData\Local\Temp\Rar$DRa0.506\30079__Device_storage_rout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93" name="Picture 21" descr="C:\Users\ecoffey\AppData\Local\Temp\Rar$DRa0.506\30079__Device_storage_rout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94" name="Picture 22" descr="C:\Users\ecoffey\AppData\Local\Temp\Rar$DRa0.506\30079__Device_storage_rout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2234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95" name="Picture 23" descr="C:\Users\ecoffey\AppData\Local\Temp\Rar$DRa0.506\30079__Device_storage_rout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96" name="Picture 24" descr="C:\Users\ecoffey\AppData\Local\Temp\Rar$DRa0.506\30079__Device_storage_rout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53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97" name="Picture 25" descr="C:\Users\ecoffey\AppData\Local\Temp\Rar$DRa0.506\30079__Device_storage_rout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055" y="28385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98" name="Picture 26" descr="C:\Users\ecoffey\AppData\Local\Temp\Rar$DRa0.506\30079__Device_storage_rout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7722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99" name="Picture 27" descr="C:\Users\ecoffey\AppData\Local\Temp\Rar$DRa0.506\30079__Device_storage_rout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300" name="Picture 28" descr="C:\Users\ecoffey\AppData\Local\Temp\Rar$DRa0.506\30079__Device_storage_rout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90" y="1369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301" name="Picture 29" descr="C:\Users\ecoffey\AppData\Local\Temp\Rar$DRa0.506\30079__Device_storage_rout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302" name="Picture 30" descr="C:\Users\ecoffey\AppData\Local\Temp\Rar$DRa0.506\30079__Device_storage_rout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506\30079__Device_storage_rout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53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506\30079__Device_storage_rout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55" y="284963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506\30079__Device_storage_rout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68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607479"/>
      </p:ext>
    </p:extLst>
  </p:cSld>
  <p:clrMapOvr>
    <a:masterClrMapping/>
  </p:clrMapOvr>
  <p:transition spd="med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</a:t>
            </a:r>
            <a:endParaRPr lang="en-US" dirty="0"/>
          </a:p>
        </p:txBody>
      </p:sp>
      <p:pic>
        <p:nvPicPr>
          <p:cNvPr id="55298" name="Picture 2" descr="C:\Users\ecoffey\AppData\Local\Temp\Rar$DRa0.608\30080_Device_switch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80" y="147655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Users\ecoffey\AppData\Local\Temp\Rar$DRa0.608\30080_Device_switch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394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C:\Users\ecoffey\AppData\Local\Temp\Rar$DRa0.608\30080_Device_switch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307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C:\Users\ecoffey\AppData\Local\Temp\Rar$DRa0.608\30080_Device_switch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44" y="1474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:\Users\ecoffey\AppData\Local\Temp\Rar$DRa0.608\30080_Device_switch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44" y="16394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C:\Users\ecoffey\AppData\Local\Temp\Rar$DRa0.608\30080_Device_switch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828" y="177307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C:\Users\ecoffey\AppData\Local\Temp\Rar$DRa0.608\30080_Device_switch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6" y="1474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C:\Users\ecoffey\AppData\Local\Temp\Rar$DRa0.608\30080_Device_switch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6" y="161310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C:\Users\ecoffey\AppData\Local\Temp\Rar$DRa0.608\30080_Device_switch_default_256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4" b="26465"/>
          <a:stretch/>
        </p:blipFill>
        <p:spPr bwMode="auto">
          <a:xfrm>
            <a:off x="5508104" y="1535429"/>
            <a:ext cx="3174856" cy="14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8" name="Picture 12" descr="C:\Users\ecoffey\AppData\Local\Temp\Rar$DRa0.608\30080_Device_switch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2" y="1474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9" name="Picture 13" descr="C:\Users\ecoffey\AppData\Local\Temp\Rar$DRa0.608\30080_Device_switch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8" y="16573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0" name="Picture 14" descr="C:\Users\ecoffey\AppData\Local\Temp\Rar$DRa0.608\30080_Device_switch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2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1" name="Picture 15" descr="C:\Users\ecoffey\AppData\Local\Temp\Rar$DRa0.608\30080_Device_switch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2" y="275004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2" name="Picture 16" descr="C:\Users\ecoffey\AppData\Local\Temp\Rar$DRa0.608\30080_Device_switch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2" y="29329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3" name="Picture 17" descr="C:\Users\ecoffey\AppData\Local\Temp\Rar$DRa0.608\30080_Device_switch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8" y="30957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4" name="Picture 18" descr="C:\Users\ecoffey\AppData\Local\Temp\Rar$DRa0.608\30080_Device_switch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430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5" name="Picture 19" descr="C:\Users\ecoffey\AppData\Local\Temp\Rar$DRa0.608\30080_Device_switch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44" y="300795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6" name="Picture 20" descr="C:\Users\ecoffey\AppData\Local\Temp\Rar$DRa0.608\30080_Device_switch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7" name="Picture 21" descr="C:\Users\ecoffey\AppData\Local\Temp\Rar$DRa0.608\30080_Device_switch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6" y="281100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8" name="Picture 22" descr="C:\Users\ecoffey\AppData\Local\Temp\Rar$DRa0.608\30080_Device_switch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29649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9" name="Picture 23" descr="C:\Users\ecoffey\AppData\Local\Temp\Rar$DRa0.608\30080_Device_switch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0" name="Picture 24" descr="C:\Users\ecoffey\AppData\Local\Temp\Rar$DRa0.608\30080_Device_switch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67" y="281100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1" name="Picture 25" descr="C:\Users\ecoffey\AppData\Local\Temp\Rar$DRa0.608\30080_Device_switch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69" y="29649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2" name="Picture 26" descr="C:\Users\ecoffey\AppData\Local\Temp\Rar$DRa0.608\30080_Device_switch_unreachable_256.pn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9" b="28161"/>
          <a:stretch/>
        </p:blipFill>
        <p:spPr bwMode="auto">
          <a:xfrm>
            <a:off x="5305429" y="1613107"/>
            <a:ext cx="3174856" cy="15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3" name="Picture 27" descr="C:\Users\ecoffey\AppData\Local\Temp\Rar$DRa0.608\30080_Device_switch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69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4" name="Picture 28" descr="C:\Users\ecoffey\AppData\Local\Temp\Rar$DRa0.608\30080_Device_switch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40" y="15354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5" name="Picture 29" descr="C:\Users\ecoffey\AppData\Local\Temp\Rar$DRa0.608\30080_Device_switch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29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6" name="Picture 30" descr="C:\Users\ecoffey\AppData\Local\Temp\Rar$DRa0.608\30080_Device_switch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608\30080_Device_switch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06" y="2814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608\30080_Device_switch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6840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608\30080_Device_switch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5128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ecoffey\AppData\Local\Temp\Rar$DRa0.200\Cisco Icons November\30080_Device_switch_3062\Png_256\30080_Device_switch_3062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8600"/>
            <a:ext cx="2882540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ecoffey\AppData\Local\Temp\Rar$DRa0.200\Cisco Icons November\30080_Device_switch_3062\Png_256\30080_Device_switch_3062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85302"/>
            <a:ext cx="2882540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ecoffey\AppData\Local\Temp\Rar$DRa0.200\Cisco Icons November\30080_Device_switch_3062\Png_256\30080_Device_switch_3062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261"/>
            <a:ext cx="2882540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ecoffey\AppData\Local\Temp\Rar$DRa0.200\Cisco Icons November\30080_Device_switch_3062\Png_256\30080_Device_switch_3062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716219"/>
            <a:ext cx="2882540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ecoffey\AppData\Local\Temp\Rar$DRa0.200\Cisco Icons November\30080_Device_switch_3062\Png_256\30080_Device_switch_3062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10" y="2856529"/>
            <a:ext cx="2882540" cy="13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ecoffey\AppData\Local\Temp\Rar$DRa0.200\Cisco Icons November\30080_Device_switch_3062\Png_256\30080_Device_switch_3062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39880"/>
            <a:ext cx="2882540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ecoffey\AppData\Local\Temp\Rar$DRa0.200\Cisco Icons November\30080_Device_switch_3062\Png_256\30080_Device_switch_3062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63838"/>
            <a:ext cx="2882540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628556"/>
      </p:ext>
    </p:extLst>
  </p:cSld>
  <p:clrMapOvr>
    <a:masterClrMapping/>
  </p:clrMapOvr>
  <p:transition spd="med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Tape Array</a:t>
            </a:r>
            <a:endParaRPr lang="en-US" dirty="0"/>
          </a:p>
        </p:txBody>
      </p:sp>
      <p:pic>
        <p:nvPicPr>
          <p:cNvPr id="56322" name="Picture 2" descr="C:\Users\ecoffey\AppData\Local\Temp\Rar$DRa0.127\30081_Device_tape_array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24" y="13097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C:\Users\ecoffey\AppData\Local\Temp\Rar$DRa0.127\30081_Device_tape_array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6517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C:\Users\ecoffey\AppData\Local\Temp\Rar$DRa0.127\30081_Device_tape_array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112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C:\Users\ecoffey\AppData\Local\Temp\Rar$DRa0.127\30081_Device_tape_array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76" y="13097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C:\Users\ecoffey\AppData\Local\Temp\Rar$DRa0.127\30081_Device_tape_array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4507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7" name="Picture 7" descr="C:\Users\ecoffey\AppData\Local\Temp\Rar$DRa0.127\30081_Device_tape_array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56" y="168112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C:\Users\ecoffey\AppData\Local\Temp\Rar$DRa0.127\30081_Device_tape_array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75" y="134325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9" name="Picture 9" descr="C:\Users\ecoffey\AppData\Local\Temp\Rar$DRa0.127\30081_Device_tape_array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75" y="14925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 descr="C:\Users\ecoffey\AppData\Local\Temp\Rar$DRa0.127\30081_Device_tape_array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64" y="2616552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Picture 11" descr="C:\Users\ecoffey\AppData\Local\Temp\Rar$DRa0.127\30081_Device_tape_array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92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2" name="Picture 12" descr="C:\Users\ecoffey\AppData\Local\Temp\Rar$DRa0.127\30081_Device_tape_array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12" y="13097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3" name="Picture 13" descr="C:\Users\ecoffey\AppData\Local\Temp\Rar$DRa0.127\30081_Device_tape_array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50" y="14925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4" name="Picture 14" descr="C:\Users\ecoffey\AppData\Local\Temp\Rar$DRa0.127\30081_Device_tape_array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2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5" name="Picture 15" descr="C:\Users\ecoffey\AppData\Local\Temp\Rar$DRa0.127\30081_Device_tape_array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50" y="268997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6" name="Picture 16" descr="C:\Users\ecoffey\AppData\Local\Temp\Rar$DRa0.127\30081_Device_tape_array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607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7" name="Picture 17" descr="C:\Users\ecoffey\AppData\Local\Temp\Rar$DRa0.127\30081_Device_tape_array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5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8" name="Picture 18" descr="C:\Users\ecoffey\AppData\Local\Temp\Rar$DRa0.127\30081_Device_tape_array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76" y="267292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9" name="Picture 19" descr="C:\Users\ecoffey\AppData\Local\Temp\Rar$DRa0.127\30081_Device_tape_array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607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0" name="Picture 20" descr="C:\Users\ecoffey\AppData\Local\Temp\Rar$DRa0.127\30081_Device_tape_array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1" name="Picture 21" descr="C:\Users\ecoffey\AppData\Local\Temp\Rar$DRa0.127\30081_Device_tape_array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75" y="267292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2" name="Picture 22" descr="C:\Users\ecoffey\AppData\Local\Temp\Rar$DRa0.127\30081_Device_tape_array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607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3" name="Picture 23" descr="C:\Users\ecoffey\AppData\Local\Temp\Rar$DRa0.127\30081_Device_tape_array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4" name="Picture 24" descr="C:\Users\ecoffey\AppData\Local\Temp\Rar$DRa0.127\30081_Device_tape_array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713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C:\Users\ecoffey\AppData\Local\Temp\Rar$DRa0.127\30081_Device_tape_array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125" y="281189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6" name="Picture 26" descr="C:\Users\ecoffey\AppData\Local\Temp\Rar$DRa0.127\30081_Device_tape_array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43613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7" name="Picture 27" descr="C:\Users\ecoffey\AppData\Local\Temp\Rar$DRa0.127\30081_Device_tape_array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45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8" name="Picture 28" descr="C:\Users\ecoffey\AppData\Local\Temp\Rar$DRa0.127\30081_Device_tape_array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88" y="137067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9" name="Picture 29" descr="C:\Users\ecoffey\AppData\Local\Temp\Rar$DRa0.127\30081_Device_tape_array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50" name="Picture 30" descr="C:\Users\ecoffey\AppData\Local\Temp\Rar$DRa0.127\30081_Device_tape_array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127\30081_Device_tape_array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76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127\30081_Device_tape_array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8" y="282293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127\30081_Device_tape_array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68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43401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Broadband Router</a:t>
            </a:r>
            <a:endParaRPr lang="en-US" dirty="0"/>
          </a:p>
        </p:txBody>
      </p:sp>
      <p:pic>
        <p:nvPicPr>
          <p:cNvPr id="6146" name="Picture 2" descr="C:\Users\ecoffey\AppData\Local\Temp\Rar$DRa0.700\30007_Device_broadband_rout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4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coffey\AppData\Local\Temp\Rar$DRa0.700\30007_Device_broadband_rout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0643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coffey\AppData\Local\Temp\Rar$DRa0.700\30007_Device_broadband_rout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2272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ecoffey\AppData\Local\Temp\Rar$DRa0.700\30007_Device_broadband_rout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27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ecoffey\AppData\Local\Temp\Rar$DRa0.700\30007_Device_broadband_rout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27" y="14943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ecoffey\AppData\Local\Temp\Rar$DRa0.700\30007_Device_broadband_rout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ecoffey\AppData\Local\Temp\Rar$DRa0.700\30007_Device_broadband_rout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641" y="137548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ecoffey\AppData\Local\Temp\Rar$DRa0.700\30007_Device_broadband_rout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823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ecoffey\AppData\Local\Temp\Rar$DRa0.700\30007_Device_broadband_rout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878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ecoffey\AppData\Local\Temp\Rar$DRa0.700\30007_Device_broadband_rout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76" y="17197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ecoffey\AppData\Local\Temp\Rar$DRa0.700\30007_Device_broadband_rout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ecoffey\AppData\Local\Temp\Rar$DRa0.700\30007_Device_broadband_rout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ecoffey\AppData\Local\Temp\Rar$DRa0.700\30007_Device_broadband_rout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197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C:\Users\ecoffey\AppData\Local\Temp\Rar$DRa0.700\30007_Device_broadband_rout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650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:\Users\ecoffey\AppData\Local\Temp\Rar$DRa0.700\30007_Device_broadband_rout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735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C:\Users\ecoffey\AppData\Local\Temp\Rar$DRa0.700\30007_Device_broadband_rout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94" y="30963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C:\Users\ecoffey\AppData\Local\Temp\Rar$DRa0.700\30007_Device_broadband_rout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650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C:\Users\ecoffey\AppData\Local\Temp\Rar$DRa0.700\30007_Device_broadband_rout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735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C:\Users\ecoffey\AppData\Local\Temp\Rar$DRa0.700\30007_Device_broadband_rout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54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C:\Users\ecoffey\AppData\Local\Temp\Rar$DRa0.700\30007_Device_broadband_rout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823" y="272154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C:\Users\ecoffey\AppData\Local\Temp\Rar$DRa0.700\30007_Device_broadband_rout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76" y="28825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C:\Users\ecoffey\AppData\Local\Temp\Rar$DRa0.700\30007_Device_broadband_rout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963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C:\Users\ecoffey\AppData\Local\Temp\Rar$DRa0.700\30007_Device_broadband_rout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863" y="267822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C:\Users\ecoffey\AppData\Local\Temp\Rar$DRa0.700\30007_Device_broadband_rout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863" y="28434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C:\Users\ecoffey\AppData\Local\Temp\Rar$DRa0.700\30007_Device_broadband_rout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305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C:\Users\ecoffey\AppData\Local\Temp\Rar$DRa0.700\30007_Device_broadband_rout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624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C:\Users\ecoffey\AppData\Local\Temp\Rar$DRa0.700\30007_Device_broadband_rout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 descr="C:\Users\ecoffey\AppData\Local\Temp\Rar$DRa0.700\30007_Device_broadband_rout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C:\Users\ecoffey\AppData\Local\Temp\Rar$DRa0.700\30007_Device_broadband_rout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C:\Users\ecoffey\AppData\Local\Temp\Rar$DRa0.700\30007_Device_broadband_router_unknown_16.png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9" descr="C:\Users\ecoffey\AppData\Local\Temp\Rar$DRa0.700\30007_Device_broadband_router_unknown_24.pn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828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C:\Users\ecoffey\AppData\Local\Temp\Rar$DRa0.700\30007_Device_broadband_router_unknown_64.png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470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741289"/>
      </p:ext>
    </p:extLst>
  </p:cSld>
  <p:clrMapOvr>
    <a:masterClrMapping/>
  </p:clrMapOvr>
  <p:transition spd="med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Telephony Router</a:t>
            </a:r>
            <a:endParaRPr lang="en-US" dirty="0"/>
          </a:p>
        </p:txBody>
      </p:sp>
      <p:pic>
        <p:nvPicPr>
          <p:cNvPr id="57346" name="Picture 2" descr="C:\Users\ecoffey\AppData\Local\Temp\Rar$DRa0.467\30082_Device_telephony_rout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67" y="13129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C:\Users\ecoffey\AppData\Local\Temp\Rar$DRa0.467\30082_Device_telephony_rout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67" y="149371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C:\Users\ecoffey\AppData\Local\Temp\Rar$DRa0.467\30082_Device_telephony_rout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C:\Users\ecoffey\AppData\Local\Temp\Rar$DRa0.467\30082_Device_telephony_rout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56" y="132418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C:\Users\ecoffey\AppData\Local\Temp\Rar$DRa0.467\30082_Device_telephony_rout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66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 descr="C:\Users\ecoffey\AppData\Local\Temp\Rar$DRa0.467\30082_Device_telephony_rout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92" y="17193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2" name="Picture 8" descr="C:\Users\ecoffey\AppData\Local\Temp\Rar$DRa0.467\30082_Device_telephony_rout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6" y="132418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3" name="Picture 9" descr="C:\Users\ecoffey\AppData\Local\Temp\Rar$DRa0.467\30082_Device_telephony_rout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4" name="Picture 10" descr="C:\Users\ecoffey\AppData\Local\Temp\Rar$DRa0.467\30082_Device_telephony_rout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63" y="2352841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1" descr="C:\Users\ecoffey\AppData\Local\Temp\Rar$DRa0.467\30082_Device_telephony_rout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3065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6" name="Picture 12" descr="C:\Users\ecoffey\AppData\Local\Temp\Rar$DRa0.467\30082_Device_telephony_rout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9" y="132418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7" name="Picture 13" descr="C:\Users\ecoffey\AppData\Local\Temp\Rar$DRa0.467\30082_Device_telephony_rout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3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8" name="Picture 14" descr="C:\Users\ecoffey\AppData\Local\Temp\Rar$DRa0.467\30082_Device_telephony_rout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9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9" name="Picture 15" descr="C:\Users\ecoffey\AppData\Local\Temp\Rar$DRa0.467\30082_Device_telephony_rout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5" y="265112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0" name="Picture 16" descr="C:\Users\ecoffey\AppData\Local\Temp\Rar$DRa0.467\30082_Device_telephony_rout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9" y="2859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1" name="Picture 17" descr="C:\Users\ecoffey\AppData\Local\Temp\Rar$DRa0.467\30082_Device_telephony_rout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2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2" name="Picture 18" descr="C:\Users\ecoffey\AppData\Local\Temp\Rar$DRa0.467\30082_Device_telephony_rout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3" y="265570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3" name="Picture 19" descr="C:\Users\ecoffey\AppData\Local\Temp\Rar$DRa0.467\30082_Device_telephony_rout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740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4" name="Picture 20" descr="C:\Users\ecoffey\AppData\Local\Temp\Rar$DRa0.467\30082_Device_telephony_rout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5" name="Picture 21" descr="C:\Users\ecoffey\AppData\Local\Temp\Rar$DRa0.467\30082_Device_telephony_rout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55" y="271666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6" name="Picture 22" descr="C:\Users\ecoffey\AppData\Local\Temp\Rar$DRa0.467\30082_Device_telephony_rout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6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7" name="Picture 23" descr="C:\Users\ecoffey\AppData\Local\Temp\Rar$DRa0.467\30082_Device_telephony_rout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188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8" name="Picture 24" descr="C:\Users\ecoffey\AppData\Local\Temp\Rar$DRa0.467\30082_Device_telephony_rout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57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9" name="Picture 25" descr="C:\Users\ecoffey\AppData\Local\Temp\Rar$DRa0.467\30082_Device_telephony_rout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21" y="28385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70" name="Picture 26" descr="C:\Users\ecoffey\AppData\Local\Temp\Rar$DRa0.467\30082_Device_telephony_rout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8506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71" name="Picture 27" descr="C:\Users\ecoffey\AppData\Local\Temp\Rar$DRa0.467\30082_Device_telephony_rout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93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72" name="Picture 28" descr="C:\Users\ecoffey\AppData\Local\Temp\Rar$DRa0.467\30082_Device_telephony_rout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93" y="132418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73" name="Picture 29" descr="C:\Users\ecoffey\AppData\Local\Temp\Rar$DRa0.467\30082_Device_telephony_rout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74" name="Picture 30" descr="C:\Users\ecoffey\AppData\Local\Temp\Rar$DRa0.467\30082_Device_telephony_rout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467\30082_Device_telephony_rout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0" y="26704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467\30082_Device_telephony_rout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84" y="284585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467\30082_Device_telephony_rout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6" y="308307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328867"/>
      </p:ext>
    </p:extLst>
  </p:cSld>
  <p:clrMapOvr>
    <a:masterClrMapping/>
  </p:clrMapOvr>
  <p:transition spd="med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Telepresence Manager</a:t>
            </a:r>
            <a:endParaRPr lang="en-US" dirty="0"/>
          </a:p>
        </p:txBody>
      </p:sp>
      <p:pic>
        <p:nvPicPr>
          <p:cNvPr id="58370" name="Picture 2" descr="C:\Users\ecoffey\AppData\Local\Temp\Rar$DRa0.714\30083_Device_telepresence_manag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C:\Users\ecoffey\AppData\Local\Temp\Rar$DRa0.714\30083_Device_telepresence_manag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67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C:\Users\ecoffey\AppData\Local\Temp\Rar$DRa0.714\30083_Device_telepresence_manag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C:\Users\ecoffey\AppData\Local\Temp\Rar$DRa0.714\30083_Device_telepresence_manag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54" y="133635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C:\Users\ecoffey\AppData\Local\Temp\Rar$DRa0.714\30083_Device_telepresence_manag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222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7" descr="C:\Users\ecoffey\AppData\Local\Temp\Rar$DRa0.714\30083_Device_telepresence_manag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1291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 descr="C:\Users\ecoffey\AppData\Local\Temp\Rar$DRa0.714\30083_Device_telepresence_manag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7" name="Picture 9" descr="C:\Users\ecoffey\AppData\Local\Temp\Rar$DRa0.714\30083_Device_telepresence_manag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73" y="151371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C:\Users\ecoffey\AppData\Local\Temp\Rar$DRa0.714\30083_Device_telepresence_manag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49" y="479919"/>
            <a:ext cx="3175550" cy="317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9" name="Picture 11" descr="C:\Users\ecoffey\AppData\Local\Temp\Rar$DRa0.714\30083_Device_telepresence_manag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0" name="Picture 12" descr="C:\Users\ecoffey\AppData\Local\Temp\Rar$DRa0.714\30083_Device_telepresence_manag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5" y="136030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1" name="Picture 13" descr="C:\Users\ecoffey\AppData\Local\Temp\Rar$DRa0.714\30083_Device_telepresence_manag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87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2" name="Picture 14" descr="C:\Users\ecoffey\AppData\Local\Temp\Rar$DRa0.714\30083_Device_telepresence_manag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8" y="17106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3" name="Picture 15" descr="C:\Users\ecoffey\AppData\Local\Temp\Rar$DRa0.714\30083_Device_telepresence_manag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87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4" name="Picture 16" descr="C:\Users\ecoffey\AppData\Local\Temp\Rar$DRa0.714\30083_Device_telepresence_manag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7196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5" name="Picture 17" descr="C:\Users\ecoffey\AppData\Local\Temp\Rar$DRa0.714\30083_Device_telepresence_manag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824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6" name="Picture 18" descr="C:\Users\ecoffey\AppData\Local\Temp\Rar$DRa0.714\30083_Device_telepresence_manag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7" name="Picture 19" descr="C:\Users\ecoffey\AppData\Local\Temp\Rar$DRa0.714\30083_Device_telepresence_manag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765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8" name="Picture 20" descr="C:\Users\ecoffey\AppData\Local\Temp\Rar$DRa0.714\30083_Device_telepresence_manag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8451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9" name="Picture 21" descr="C:\Users\ecoffey\AppData\Local\Temp\Rar$DRa0.714\30083_Device_telepresence_manag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27241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90" name="Picture 22" descr="C:\Users\ecoffey\AppData\Local\Temp\Rar$DRa0.714\30083_Device_telepresence_manag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7196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91" name="Picture 23" descr="C:\Users\ecoffey\AppData\Local\Temp\Rar$DRa0.714\30083_Device_telepresence_manag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824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92" name="Picture 24" descr="C:\Users\ecoffey\AppData\Local\Temp\Rar$DRa0.714\30083_Device_telepresence_manag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357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93" name="Picture 25" descr="C:\Users\ecoffey\AppData\Local\Temp\Rar$DRa0.714\30083_Device_telepresence_manag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357" y="284526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94" name="Picture 26" descr="C:\Users\ecoffey\AppData\Local\Temp\Rar$DRa0.714\30083_Device_telepresence_manag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17705"/>
            <a:ext cx="3274680" cy="32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95" name="Picture 27" descr="C:\Users\ecoffey\AppData\Local\Temp\Rar$DRa0.714\30083_Device_telepresence_manag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357" y="30594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96" name="Picture 28" descr="C:\Users\ecoffey\AppData\Local\Temp\Rar$DRa0.714\30083_Device_telepresence_manag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97" name="Picture 29" descr="C:\Users\ecoffey\AppData\Local\Temp\Rar$DRa0.714\30083_Device_telepresence_manag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15277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98" name="Picture 30" descr="C:\Users\ecoffey\AppData\Local\Temp\Rar$DRa0.714\30083_Device_telepresence_manag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714\30083_Device_telepresence_manag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714\30083_Device_telepresence_manag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28978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714\30083_Device_telepresence_manag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10071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ecoffey\AppData\Local\Temp\Rar$DRa0.704\Cisco Icons November\30083_Device_telepresence_manager_3068\Png_256\30083_Device_telepresence_manager_3068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74429"/>
            <a:ext cx="2882540" cy="26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ecoffey\AppData\Local\Temp\Rar$DRa0.704\Cisco Icons November\30083_Device_telepresence_manager_3068\Png_256\30083_Device_telepresence_manager_3068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38417"/>
            <a:ext cx="2882540" cy="26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ecoffey\AppData\Local\Temp\Rar$DRa0.704\Cisco Icons November\30083_Device_telepresence_manager_3068\Png_256\30083_Device_telepresence_manager_3068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60305"/>
            <a:ext cx="2882540" cy="26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ecoffey\AppData\Local\Temp\Rar$DRa0.704\Cisco Icons November\30083_Device_telepresence_manager_3068\Png_256\30083_Device_telepresence_manager_3068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55" y="1504950"/>
            <a:ext cx="2882540" cy="26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ecoffey\AppData\Local\Temp\Rar$DRa0.704\Cisco Icons November\30083_Device_telepresence_manager_3068\Png_256\30083_Device_telepresence_manager_3068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38795"/>
            <a:ext cx="2882540" cy="26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ecoffey\AppData\Local\Temp\Rar$DRa0.704\Cisco Icons November\30083_Device_telepresence_manager_3068\Png_256\30083_Device_telepresence_manager_3068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61" y="1923678"/>
            <a:ext cx="2882540" cy="26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ecoffey\AppData\Local\Temp\Rar$DRa0.704\Cisco Icons November\30083_Device_telepresence_manager_3068\Png_256\30083_Device_telepresence_manager_3068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67694"/>
            <a:ext cx="2882540" cy="26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321626"/>
      </p:ext>
    </p:extLst>
  </p:cSld>
  <p:clrMapOvr>
    <a:masterClrMapping/>
  </p:clrMapOvr>
  <p:transition spd="med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Telepresence 500</a:t>
            </a:r>
            <a:endParaRPr lang="en-US" dirty="0"/>
          </a:p>
        </p:txBody>
      </p:sp>
      <p:pic>
        <p:nvPicPr>
          <p:cNvPr id="59394" name="Picture 2" descr="C:\Users\ecoffey\AppData\Local\Temp\Rar$DRa0.235\30084_Device_telepresence500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6" y="14028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C:\Users\ecoffey\AppData\Local\Temp\Rar$DRa0.235\30084_Device_telepresence500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82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C:\Users\ecoffey\AppData\Local\Temp\Rar$DRa0.235\30084_Device_telepresence500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164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 descr="C:\Users\ecoffey\AppData\Local\Temp\Rar$DRa0.235\30084_Device_telepresence500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3" y="136150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C:\Users\ecoffey\AppData\Local\Temp\Rar$DRa0.235\30084_Device_telepresence500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7" descr="C:\Users\ecoffey\AppData\Local\Temp\Rar$DRa0.235\30084_Device_telepresence500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164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 descr="C:\Users\ecoffey\AppData\Local\Temp\Rar$DRa0.235\30084_Device_telepresence500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43" y="136608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1" name="Picture 9" descr="C:\Users\ecoffey\AppData\Local\Temp\Rar$DRa0.235\30084_Device_telepresence500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463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10" descr="C:\Users\ecoffey\AppData\Local\Temp\Rar$DRa0.235\30084_Device_telepresence50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1313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3" name="Picture 11" descr="C:\Users\ecoffey\AppData\Local\Temp\Rar$DRa0.235\30084_Device_telepresence500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33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4" name="Picture 12" descr="C:\Users\ecoffey\AppData\Local\Temp\Rar$DRa0.235\30084_Device_telepresence500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4" y="14028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5" name="Picture 13" descr="C:\Users\ecoffey\AppData\Local\Temp\Rar$DRa0.235\30084_Device_telepresence500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38" y="1533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6" name="Picture 14" descr="C:\Users\ecoffey\AppData\Local\Temp\Rar$DRa0.235\30084_Device_telepresence500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4" y="17164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7" name="Picture 15" descr="C:\Users\ecoffey\AppData\Local\Temp\Rar$DRa0.235\30084_Device_telepresence500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4" y="27024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8" name="Picture 16" descr="C:\Users\ecoffey\AppData\Local\Temp\Rar$DRa0.235\30084_Device_telepresence500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6737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9" name="Picture 17" descr="C:\Users\ecoffey\AppData\Local\Temp\Rar$DRa0.235\30084_Device_telepresence500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0" name="Picture 18" descr="C:\Users\ecoffey\AppData\Local\Temp\Rar$DRa0.235\30084_Device_telepresence500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7" y="2711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1" name="Picture 19" descr="C:\Users\ecoffey\AppData\Local\Temp\Rar$DRa0.235\30084_Device_telepresence500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3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2" name="Picture 20" descr="C:\Users\ecoffey\AppData\Local\Temp\Rar$DRa0.235\30084_Device_telepresence500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0703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3" name="Picture 21" descr="C:\Users\ecoffey\AppData\Local\Temp\Rar$DRa0.235\30084_Device_telepresence500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83" y="27024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4" name="Picture 22" descr="C:\Users\ecoffey\AppData\Local\Temp\Rar$DRa0.235\30084_Device_telepresence500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83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5" name="Picture 23" descr="C:\Users\ecoffey\AppData\Local\Temp\Rar$DRa0.235\30084_Device_telepresence500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6" name="Picture 24" descr="C:\Users\ecoffey\AppData\Local\Temp\Rar$DRa0.235\30084_Device_telepresence500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00" y="2711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7" name="Picture 25" descr="C:\Users\ecoffey\AppData\Local\Temp\Rar$DRa0.235\30084_Device_telepresence500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04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8" name="Picture 26" descr="C:\Users\ecoffey\AppData\Local\Temp\Rar$DRa0.235\30084_Device_telepresence500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83976"/>
            <a:ext cx="3240236" cy="32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9" name="Picture 27" descr="C:\Users\ecoffey\AppData\Local\Temp\Rar$DRa0.235\30084_Device_telepresence500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20" name="Picture 28" descr="C:\Users\ecoffey\AppData\Local\Temp\Rar$DRa0.235\30084_Device_telepresence500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21" name="Picture 29" descr="C:\Users\ecoffey\AppData\Local\Temp\Rar$DRa0.235\30084_Device_telepresence500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22" name="Picture 30" descr="C:\Users\ecoffey\AppData\Local\Temp\Rar$DRa0.235\30084_Device_telepresence500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235\30084_Device_telepresence500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92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235\30084_Device_telepresence500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6" y="289750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235\30084_Device_telepresence500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03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ecoffey\AppData\Local\Temp\Rar$DRa0.023\Cisco Icons November\30084_Device_telepresence500_3064\Png_256\30084_Device_telepresence500_3064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73150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ecoffey\AppData\Local\Temp\Rar$DRa0.023\Cisco Icons November\30084_Device_telepresence500_3064\Png_256\30084_Device_telepresence500_3064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79953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ecoffey\AppData\Local\Temp\Rar$DRa0.023\Cisco Icons November\30084_Device_telepresence500_3064\Png_256\30084_Device_telepresence500_3064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42229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ecoffey\AppData\Local\Temp\Rar$DRa0.023\Cisco Icons November\30084_Device_telepresence500_3064\Png_256\30084_Device_telepresence500_3064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71" y="1650156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ecoffey\AppData\Local\Temp\Rar$DRa0.023\Cisco Icons November\30084_Device_telepresence500_3064\Png_256\30084_Device_telepresence500_3064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18142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ecoffey\AppData\Local\Temp\Rar$DRa0.023\Cisco Icons November\30084_Device_telepresence500_3064\Png_256\30084_Device_telepresence500_3064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923678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C:\Users\ecoffey\AppData\Local\Temp\Rar$DRa0.023\Cisco Icons November\30084_Device_telepresence500_3064\Png_256\30084_Device_telepresence500_3064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9702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678208"/>
      </p:ext>
    </p:extLst>
  </p:cSld>
  <p:clrMapOvr>
    <a:masterClrMapping/>
  </p:clrMapOvr>
  <p:transition spd="med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Telepresence 1000</a:t>
            </a:r>
            <a:endParaRPr lang="en-US" dirty="0"/>
          </a:p>
        </p:txBody>
      </p:sp>
      <p:pic>
        <p:nvPicPr>
          <p:cNvPr id="60418" name="Picture 2" descr="C:\Users\ecoffey\AppData\Local\Temp\Rar$DRa0.248\30085_Device_telepresence1000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830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C:\Users\ecoffey\AppData\Local\Temp\Rar$DRa0.248\30085_Device_telepresence1000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345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C:\Users\ecoffey\AppData\Local\Temp\Rar$DRa0.248\30085_Device_telepresence1000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1738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C:\Users\ecoffey\AppData\Local\Temp\Rar$DRa0.248\30085_Device_telepresence1000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60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C:\Users\ecoffey\AppData\Local\Temp\Rar$DRa0.248\30085_Device_telepresence1000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60" y="149253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3" name="Picture 7" descr="C:\Users\ecoffey\AppData\Local\Temp\Rar$DRa0.248\30085_Device_telepresence1000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4" name="Picture 8" descr="C:\Users\ecoffey\AppData\Local\Temp\Rar$DRa0.248\30085_Device_telepresence1000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6" y="137061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5" name="Picture 9" descr="C:\Users\ecoffey\AppData\Local\Temp\Rar$DRa0.248\30085_Device_telepresence1000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5277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6" name="Picture 10" descr="C:\Users\ecoffey\AppData\Local\Temp\Rar$DRa0.248\30085_Device_telepresence100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37" y="222010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7" name="Picture 11" descr="C:\Users\ecoffey\AppData\Local\Temp\Rar$DRa0.248\30085_Device_telepresence1000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106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8" name="Picture 12" descr="C:\Users\ecoffey\AppData\Local\Temp\Rar$DRa0.248\30085_Device_telepresence1000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1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9" name="Picture 13" descr="C:\Users\ecoffey\AppData\Local\Temp\Rar$DRa0.248\30085_Device_telepresence1000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1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0" name="Picture 14" descr="C:\Users\ecoffey\AppData\Local\Temp\Rar$DRa0.248\30085_Device_telepresence1000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9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1" name="Picture 15" descr="C:\Users\ecoffey\AppData\Local\Temp\Rar$DRa0.248\30085_Device_telepresence1000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1" y="271974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2" name="Picture 16" descr="C:\Users\ecoffey\AppData\Local\Temp\Rar$DRa0.248\30085_Device_telepresence1000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0" y="287115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3" name="Picture 17" descr="C:\Users\ecoffey\AppData\Local\Temp\Rar$DRa0.248\30085_Device_telepresence1000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1" y="30958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4" name="Picture 18" descr="C:\Users\ecoffey\AppData\Local\Temp\Rar$DRa0.248\30085_Device_telepresence1000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370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5" name="Picture 19" descr="C:\Users\ecoffey\AppData\Local\Temp\Rar$DRa0.248\30085_Device_telepresence1000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7115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6" name="Picture 20" descr="C:\Users\ecoffey\AppData\Local\Temp\Rar$DRa0.248\30085_Device_telepresence1000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891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7" name="Picture 21" descr="C:\Users\ecoffey\AppData\Local\Temp\Rar$DRa0.248\30085_Device_telepresence1000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062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8" name="Picture 22" descr="C:\Users\ecoffey\AppData\Local\Temp\Rar$DRa0.248\30085_Device_telepresence1000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062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9" name="Picture 23" descr="C:\Users\ecoffey\AppData\Local\Temp\Rar$DRa0.248\30085_Device_telepresence1000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891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40" name="Picture 24" descr="C:\Users\ecoffey\AppData\Local\Temp\Rar$DRa0.248\30085_Device_telepresence1000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91" y="269953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41" name="Picture 25" descr="C:\Users\ecoffey\AppData\Local\Temp\Rar$DRa0.248\30085_Device_telepresence1000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91" y="29062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42" name="Picture 26" descr="C:\Users\ecoffey\AppData\Local\Temp\Rar$DRa0.248\30085_Device_telepresence1000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8686"/>
            <a:ext cx="3174856" cy="31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43" name="Picture 27" descr="C:\Users\ecoffey\AppData\Local\Temp\Rar$DRa0.248\30085_Device_telepresence1000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30891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44" name="Picture 28" descr="C:\Users\ecoffey\AppData\Local\Temp\Rar$DRa0.248\30085_Device_telepresence1000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90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45" name="Picture 29" descr="C:\Users\ecoffey\AppData\Local\Temp\Rar$DRa0.248\30085_Device_telepresence1000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46" name="Picture 30" descr="C:\Users\ecoffey\AppData\Local\Temp\Rar$DRa0.248\30085_Device_telepresence1000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248\30085_Device_telepresence1000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7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248\30085_Device_telepresence1000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7" y="29224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248\30085_Device_telepresence1000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053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ecoffey\AppData\Local\Temp\Rar$DRa0.458\Cisco Icons November\30085_Device_telepresence1000_3065\Png_256\30085_Device_telepresence1000_3065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6445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ecoffey\AppData\Local\Temp\Rar$DRa0.458\Cisco Icons November\30085_Device_telepresence1000_3065\Png_256\30085_Device_telepresence1000_3065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73150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ecoffey\AppData\Local\Temp\Rar$DRa0.458\Cisco Icons November\30085_Device_telepresence1000_3065\Png_256\30085_Device_telepresence1000_3065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91493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ecoffey\AppData\Local\Temp\Rar$DRa0.458\Cisco Icons November\30085_Device_telepresence1000_3065\Png_256\30085_Device_telepresence1000_3065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39243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ecoffey\AppData\Local\Temp\Rar$DRa0.458\Cisco Icons November\30085_Device_telepresence1000_3065\Png_256\30085_Device_telepresence1000_3065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154" y="1800215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ecoffey\AppData\Local\Temp\Rar$DRa0.458\Cisco Icons November\30085_Device_telepresence1000_3065\Png_256\30085_Device_telepresence1000_3065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98" y="1923678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C:\Users\ecoffey\AppData\Local\Temp\Rar$DRa0.458\Cisco Icons November\30085_Device_telepresence1000_3065\Png_256\30085_Device_telepresence1000_3065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9702"/>
            <a:ext cx="2869841" cy="25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022689"/>
      </p:ext>
    </p:extLst>
  </p:cSld>
  <p:clrMapOvr>
    <a:masterClrMapping/>
  </p:clrMapOvr>
  <p:transition spd="med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Telepresence 3000</a:t>
            </a:r>
            <a:endParaRPr lang="en-US" dirty="0"/>
          </a:p>
        </p:txBody>
      </p:sp>
      <p:pic>
        <p:nvPicPr>
          <p:cNvPr id="61444" name="Picture 4" descr="C:\Users\ecoffey\AppData\Local\Temp\Rar$DRa0.151\30086_Device_telepresence3000_major_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3" y="184040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7" name="Picture 7" descr="C:\Users\ecoffey\AppData\Local\Temp\Rar$DRa0.151\30086_Device_telepresence3000_minor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3" y="321982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0" name="Picture 10" descr="C:\Users\ecoffey\AppData\Local\Temp\Rar$DRa0.151\30086_Device_telepresence3000_unkn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1982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3" name="Picture 13" descr="C:\Users\ecoffey\AppData\Local\Temp\Rar$DRa0.151\30086_Device_telepresence3000_unmanaged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1982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6" name="Picture 16" descr="C:\Users\ecoffey\AppData\Local\Temp\Rar$DRa0.151\30086_Device_telepresence3000_unreachable_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7202"/>
            <a:ext cx="3304919" cy="330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7" name="Picture 17" descr="C:\Users\ecoffey\AppData\Local\Temp\Rar$DRa0.151\30086_Device_telepresence3000_unreachable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1982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0" name="Picture 20" descr="C:\Users\ecoffey\AppData\Local\Temp\Rar$DRa0.151\30086_Device_telepresence3000_warning_6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02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ecoffey\AppData\Local\Temp\Rar$DRa0.974\Cisco Icons November\30086_Device_telepresence3000_3066\Png 64 24 16\admindown\Device_telepresence3000_3066_admindown_6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02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Users\ecoffey\AppData\Local\Temp\Rar$DRa0.545\Cisco Icons November\30086_Device_telepresence3000_3066\Png 64 24 16\critical\Device_telepresence3000_3066_critical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92" y="184040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 descr="C:\Users\ecoffey\AppData\Local\Temp\Rar$DRa0.848\30086_Device_telepresence3000_default_25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8922"/>
            <a:ext cx="3282493" cy="32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C:\Users\ecoffey\AppData\Local\Temp\Rar$DRa0.848\30086_Device_telepresence3000_default_25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9662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3" name="Picture 17" descr="C:\Users\ecoffey\AppData\Local\Temp\Rar$DRa0.348\Cisco Icons November\30086_Device_telepresence3000_3066\Png_256\30086_Device_telepresence3000_3066_admindown_25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38463"/>
            <a:ext cx="3136508" cy="11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 descr="C:\Users\ecoffey\AppData\Local\Temp\Rar$DRa0.348\Cisco Icons November\30086_Device_telepresence3000_3066\Png_256\30086_Device_telepresence3000_3066_critical_25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87068"/>
            <a:ext cx="3136508" cy="11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5" name="Picture 19" descr="C:\Users\ecoffey\AppData\Local\Temp\Rar$DRa0.348\Cisco Icons November\30086_Device_telepresence3000_3066\Png_256\30086_Device_telepresence3000_3066_major_25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54524"/>
            <a:ext cx="3136508" cy="11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6" name="Picture 20" descr="C:\Users\ecoffey\AppData\Local\Temp\Rar$DRa0.348\Cisco Icons November\30086_Device_telepresence3000_3066\Png_256\30086_Device_telepresence3000_3066_minor_25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71" y="2859782"/>
            <a:ext cx="3136508" cy="11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7" name="Picture 21" descr="C:\Users\ecoffey\AppData\Local\Temp\Rar$DRa0.348\Cisco Icons November\30086_Device_telepresence3000_3066\Png_256\30086_Device_telepresence3000_3066_unknown_256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06905"/>
            <a:ext cx="3136508" cy="11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8" name="Picture 22" descr="C:\Users\ecoffey\AppData\Local\Temp\Rar$DRa0.348\Cisco Icons November\30086_Device_telepresence3000_3066\Png_256\30086_Device_telepresence3000_3066_unmanaged_25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91830"/>
            <a:ext cx="3136508" cy="11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9" name="Picture 23" descr="C:\Users\ecoffey\AppData\Local\Temp\Rar$DRa0.348\Cisco Icons November\30086_Device_telepresence3000_3066\Png_256\30086_Device_telepresence3000_3066_warning_25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36804"/>
            <a:ext cx="3136508" cy="11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7" descr="C:\Users\ecoffey\AppData\Local\Temp\Rar$DRa0.151\30086_Device_telepresence3000_unreachable_64.pn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982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003113"/>
      </p:ext>
    </p:extLst>
  </p:cSld>
  <p:clrMapOvr>
    <a:masterClrMapping/>
  </p:clrMapOvr>
  <p:transition spd="med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Television</a:t>
            </a:r>
            <a:endParaRPr lang="en-US" dirty="0"/>
          </a:p>
        </p:txBody>
      </p:sp>
      <p:pic>
        <p:nvPicPr>
          <p:cNvPr id="62466" name="Picture 2" descr="C:\Users\ecoffey\AppData\Local\Temp\Rar$DRa0.500\30087_Device_television_default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6512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 descr="C:\Users\ecoffey\AppData\Local\Temp\Rar$DRa0.500\30087_Device_television_default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C:\Users\ecoffey\AppData\Local\Temp\Rar$DRa0.500\30087_Device_television_default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183" y="285305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 descr="C:\Users\ecoffey\AppData\Local\Temp\Rar$DRa0.500\30087_Device_television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159196"/>
      </p:ext>
    </p:extLst>
  </p:cSld>
  <p:clrMapOvr>
    <a:masterClrMapping/>
  </p:clrMapOvr>
  <p:transition spd="med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Terminal</a:t>
            </a:r>
            <a:endParaRPr lang="en-US" dirty="0"/>
          </a:p>
        </p:txBody>
      </p:sp>
      <p:pic>
        <p:nvPicPr>
          <p:cNvPr id="63490" name="Picture 2" descr="C:\Users\ecoffey\AppData\Local\Temp\Rar$DRa0.175\30088_Device_terminal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30" y="13073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C:\Users\ecoffey\AppData\Local\Temp\Rar$DRa0.175\30088_Device_terminal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72" y="14857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C:\Users\ecoffey\AppData\Local\Temp\Rar$DRa0.175\30088_Device_terminal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785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C:\Users\ecoffey\AppData\Local\Temp\Rar$DRa0.175\30088_Device_terminal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26" y="137685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C:\Users\ecoffey\AppData\Local\Temp\Rar$DRa0.175\30088_Device_terminal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28" y="153740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7" descr="C:\Users\ecoffey\AppData\Local\Temp\Rar$DRa0.175\30088_Device_terminal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68" y="17308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 descr="C:\Users\ecoffey\AppData\Local\Temp\Rar$DRa0.175\30088_Device_terminal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0970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7" name="Picture 9" descr="C:\Users\ecoffey\AppData\Local\Temp\Rar$DRa0.175\30088_Device_terminal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64" y="15771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0" descr="C:\Users\ecoffey\AppData\Local\Temp\Rar$DRa0.175\30088_Device_terminal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762" y="51470"/>
            <a:ext cx="3537549" cy="35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9" name="Picture 11" descr="C:\Users\ecoffey\AppData\Local\Temp\Rar$DRa0.175\30088_Device_terminal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64" y="172028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2" descr="C:\Users\ecoffey\AppData\Local\Temp\Rar$DRa0.175\30088_Device_terminal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0" y="130528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1" name="Picture 13" descr="C:\Users\ecoffey\AppData\Local\Temp\Rar$DRa0.175\30088_Device_terminal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0" y="14857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2" name="Picture 14" descr="C:\Users\ecoffey\AppData\Local\Temp\Rar$DRa0.175\30088_Device_terminal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" y="17106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3" name="Picture 15" descr="C:\Users\ecoffey\AppData\Local\Temp\Rar$DRa0.175\30088_Device_terminal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" y="274247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4" name="Picture 16" descr="C:\Users\ecoffey\AppData\Local\Temp\Rar$DRa0.175\30088_Device_terminal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" y="28924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5" name="Picture 17" descr="C:\Users\ecoffey\AppData\Local\Temp\Rar$DRa0.175\30088_Device_terminal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957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6" name="Picture 18" descr="C:\Users\ecoffey\AppData\Local\Temp\Rar$DRa0.175\30088_Device_terminal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7" name="Picture 19" descr="C:\Users\ecoffey\AppData\Local\Temp\Rar$DRa0.175\30088_Device_terminal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9037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8" name="Picture 20" descr="C:\Users\ecoffey\AppData\Local\Temp\Rar$DRa0.175\30088_Device_terminal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8838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9" name="Picture 21" descr="C:\Users\ecoffey\AppData\Local\Temp\Rar$DRa0.175\30088_Device_terminal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0" name="Picture 22" descr="C:\Users\ecoffey\AppData\Local\Temp\Rar$DRa0.175\30088_Device_terminal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319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1" name="Picture 23" descr="C:\Users\ecoffey\AppData\Local\Temp\Rar$DRa0.175\30088_Device_terminal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8838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2" name="Picture 24" descr="C:\Users\ecoffey\AppData\Local\Temp\Rar$DRa0.175\30088_Device_terminal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76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3" name="Picture 25" descr="C:\Users\ecoffey\AppData\Local\Temp\Rar$DRa0.175\30088_Device_terminal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296" y="290163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4" name="Picture 26" descr="C:\Users\ecoffey\AppData\Local\Temp\Rar$DRa0.175\30088_Device_terminal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2671"/>
            <a:ext cx="3503017" cy="35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5" name="Picture 27" descr="C:\Users\ecoffey\AppData\Local\Temp\Rar$DRa0.175\30088_Device_terminal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554" y="30957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6" name="Picture 28" descr="C:\Users\ecoffey\AppData\Local\Temp\Rar$DRa0.175\30088_Device_terminal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75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7" name="Picture 29" descr="C:\Users\ecoffey\AppData\Local\Temp\Rar$DRa0.175\30088_Device_terminal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8" name="Picture 30" descr="C:\Users\ecoffey\AppData\Local\Temp\Rar$DRa0.175\30088_Device_terminal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ecoffey\AppData\Local\Temp\Rar$DRa0.449\Cisco Icons November\30088_Device_terminal_3046\Png_256\30088_Device_terminal_3046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91554"/>
            <a:ext cx="3263492" cy="27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ecoffey\AppData\Local\Temp\Rar$DRa0.449\Cisco Icons November\30088_Device_terminal_3046\Png_256\30088_Device_terminal_3046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50132"/>
            <a:ext cx="3250794" cy="27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ecoffey\AppData\Local\Temp\Rar$DRa0.449\Cisco Icons November\30088_Device_terminal_3046\Png_256\30088_Device_terminal_3046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73150"/>
            <a:ext cx="3250794" cy="27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ecoffey\AppData\Local\Temp\Rar$DRa0.449\Cisco Icons November\30088_Device_terminal_3046\Png_256\30088_Device_terminal_3046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54932"/>
            <a:ext cx="3250794" cy="27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ecoffey\AppData\Local\Temp\Rar$DRa0.449\Cisco Icons November\30088_Device_terminal_3046\Png_256\30088_Device_terminal_3046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28" y="1437812"/>
            <a:ext cx="3250794" cy="27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ecoffey\AppData\Local\Temp\Rar$DRa0.449\Cisco Icons November\30088_Device_terminal_3046\Png_256\30088_Device_terminal_3046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9" y="1679394"/>
            <a:ext cx="3250794" cy="27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:\Users\ecoffey\AppData\Local\Temp\Rar$DRa0.449\Cisco Icons November\30088_Device_terminal_3046\Png_256\30088_Device_terminal_3046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39" y="1923678"/>
            <a:ext cx="3250794" cy="27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C:\Users\ecoffey\AppData\Local\Temp\Rar$DRa0.175\30088_Device_terminal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30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5" descr="C:\Users\ecoffey\AppData\Local\Temp\Rar$DRa0.175\30088_Device_terminal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0" y="292373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7" descr="C:\Users\ecoffey\AppData\Local\Temp\Rar$DRa0.175\30088_Device_terminal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1787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412202"/>
      </p:ext>
    </p:extLst>
  </p:cSld>
  <p:clrMapOvr>
    <a:masterClrMapping/>
  </p:clrMapOvr>
  <p:transition spd="med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UBR 910</a:t>
            </a:r>
            <a:endParaRPr lang="en-US" dirty="0"/>
          </a:p>
        </p:txBody>
      </p:sp>
      <p:pic>
        <p:nvPicPr>
          <p:cNvPr id="64514" name="Picture 2" descr="C:\Users\ecoffey\AppData\Local\Temp\Rar$DRa0.734\30089_Device_UBR910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6" y="137937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C:\Users\ecoffey\AppData\Local\Temp\Rar$DRa0.734\30089_Device_UBR910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98" y="156899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C:\Users\ecoffey\AppData\Local\Temp\Rar$DRa0.734\30089_Device_UBR910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219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5" descr="C:\Users\ecoffey\AppData\Local\Temp\Rar$DRa0.734\30089_Device_UBR910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84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C:\Users\ecoffey\AppData\Local\Temp\Rar$DRa0.734\30089_Device_UBR910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4946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7" descr="C:\Users\ecoffey\AppData\Local\Temp\Rar$DRa0.734\30089_Device_UBR910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69543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 descr="C:\Users\ecoffey\AppData\Local\Temp\Rar$DRa0.734\30089_Device_UBR910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1" name="Picture 9" descr="C:\Users\ecoffey\AppData\Local\Temp\Rar$DRa0.734\30089_Device_UBR910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67" y="15393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2" name="Picture 10" descr="C:\Users\ecoffey\AppData\Local\Temp\Rar$DRa0.734\30089_Device_UBR91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75341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3" name="Picture 11" descr="C:\Users\ecoffey\AppData\Local\Temp\Rar$DRa0.734\30089_Device_UBR910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2219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4" name="Picture 12" descr="C:\Users\ecoffey\AppData\Local\Temp\Rar$DRa0.734\30089_Device_UBR910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8" y="134302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5" name="Picture 13" descr="C:\Users\ecoffey\AppData\Local\Temp\Rar$DRa0.734\30089_Device_UBR910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1" y="151255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6" name="Picture 14" descr="C:\Users\ecoffey\AppData\Local\Temp\Rar$DRa0.734\30089_Device_UBR910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1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7" name="Picture 15" descr="C:\Users\ecoffey\AppData\Local\Temp\Rar$DRa0.734\30089_Device_UBR910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8" y="282813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8" name="Picture 16" descr="C:\Users\ecoffey\AppData\Local\Temp\Rar$DRa0.734\30089_Device_UBR910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1" y="29891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9" name="Picture 17" descr="C:\Users\ecoffey\AppData\Local\Temp\Rar$DRa0.734\30089_Device_UBR910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8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0" name="Picture 18" descr="C:\Users\ecoffey\AppData\Local\Temp\Rar$DRa0.734\30089_Device_UBR910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1" name="Picture 19" descr="C:\Users\ecoffey\AppData\Local\Temp\Rar$DRa0.734\30089_Device_UBR910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385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2" name="Picture 20" descr="C:\Users\ecoffey\AppData\Local\Temp\Rar$DRa0.734\30089_Device_UBR910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8063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3" name="Picture 21" descr="C:\Users\ecoffey\AppData\Local\Temp\Rar$DRa0.734\30089_Device_UBR910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67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4" name="Picture 22" descr="C:\Users\ecoffey\AppData\Local\Temp\Rar$DRa0.734\30089_Device_UBR910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1327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5" name="Picture 23" descr="C:\Users\ecoffey\AppData\Local\Temp\Rar$DRa0.734\30089_Device_UBR910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9407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6" name="Picture 24" descr="C:\Users\ecoffey\AppData\Local\Temp\Rar$DRa0.734\30089_Device_UBR910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82" y="27062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7" name="Picture 25" descr="C:\Users\ecoffey\AppData\Local\Temp\Rar$DRa0.734\30089_Device_UBR910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421" y="29014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8" name="Picture 26" descr="C:\Users\ecoffey\AppData\Local\Temp\Rar$DRa0.734\30089_Device_UBR910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87" y="32918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9" name="Picture 27" descr="C:\Users\ecoffey\AppData\Local\Temp\Rar$DRa0.734\30089_Device_UBR910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30479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40" name="Picture 28" descr="C:\Users\ecoffey\AppData\Local\Temp\Rar$DRa0.734\30089_Device_UBR910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41" name="Picture 29" descr="C:\Users\ecoffey\AppData\Local\Temp\Rar$DRa0.734\30089_Device_UBR910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42" name="Picture 30" descr="C:\Users\ecoffey\AppData\Local\Temp\Rar$DRa0.734\30089_Device_UBR910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734\30089_Device_UBR910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734\30089_Device_UBR910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47" y="29110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734\30089_Device_UBR910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82" y="305754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478491"/>
      </p:ext>
    </p:extLst>
  </p:cSld>
  <p:clrMapOvr>
    <a:masterClrMapping/>
  </p:clrMapOvr>
  <p:transition spd="med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UCS Switch</a:t>
            </a:r>
            <a:endParaRPr lang="en-US" dirty="0"/>
          </a:p>
        </p:txBody>
      </p:sp>
      <p:pic>
        <p:nvPicPr>
          <p:cNvPr id="65538" name="Picture 2" descr="C:\Users\ecoffey\AppData\Local\Temp\Rar$DRa0.403\30090_Device_UCS_switch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47" y="14417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C:\Users\ecoffey\AppData\Local\Temp\Rar$DRa0.403\30090_Device_UCS_switch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162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C:\Users\ecoffey\AppData\Local\Temp\Rar$DRa0.403\30090_Device_UCS_switch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3065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C:\Users\ecoffey\AppData\Local\Temp\Rar$DRa0.403\30090_Device_UCS_switch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8" y="14638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C:\Users\ecoffey\AppData\Local\Temp\Rar$DRa0.403\30090_Device_UCS_switch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162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3" name="Picture 7" descr="C:\Users\ecoffey\AppData\Local\Temp\Rar$DRa0.403\30090_Device_UCS_switch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536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4" name="Picture 8" descr="C:\Users\ecoffey\AppData\Local\Temp\Rar$DRa0.403\30090_Device_UCS_switch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14028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5" name="Picture 9" descr="C:\Users\ecoffey\AppData\Local\Temp\Rar$DRa0.403\30090_Device_UCS_switch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08" y="1563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6" name="Picture 10" descr="C:\Users\ecoffey\AppData\Local\Temp\Rar$DRa0.403\30090_Device_UCS_switch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556" y="257175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7" name="Picture 11" descr="C:\Users\ecoffey\AppData\Local\Temp\Rar$DRa0.403\30090_Device_UCS_switch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08" y="174651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8" name="Picture 12" descr="C:\Users\ecoffey\AppData\Local\Temp\Rar$DRa0.403\30090_Device_UCS_switch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0" y="135726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9" name="Picture 13" descr="C:\Users\ecoffey\AppData\Local\Temp\Rar$DRa0.403\30090_Device_UCS_switch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1563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0" name="Picture 14" descr="C:\Users\ecoffey\AppData\Local\Temp\Rar$DRa0.403\30090_Device_UCS_switch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3065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1" name="Picture 15" descr="C:\Users\ecoffey\AppData\Local\Temp\Rar$DRa0.403\30090_Device_UCS_switch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6" y="285118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2" name="Picture 16" descr="C:\Users\ecoffey\AppData\Local\Temp\Rar$DRa0.403\30090_Device_UCS_switch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9843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3" name="Picture 17" descr="C:\Users\ecoffey\AppData\Local\Temp\Rar$DRa0.403\30090_Device_UCS_switch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4322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4" name="Picture 18" descr="C:\Users\ecoffey\AppData\Local\Temp\Rar$DRa0.403\30090_Device_UCS_switch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8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5" name="Picture 19" descr="C:\Users\ecoffey\AppData\Local\Temp\Rar$DRa0.403\30090_Device_UCS_switch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8" y="29843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6" name="Picture 20" descr="C:\Users\ecoffey\AppData\Local\Temp\Rar$DRa0.403\30090_Device_UCS_switch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7" name="Picture 21" descr="C:\Users\ecoffey\AppData\Local\Temp\Rar$DRa0.403\30090_Device_UCS_switch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8" name="Picture 22" descr="C:\Users\ecoffey\AppData\Local\Temp\Rar$DRa0.403\30090_Device_UCS_switch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29649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9" name="Picture 23" descr="C:\Users\ecoffey\AppData\Local\Temp\Rar$DRa0.403\30090_Device_UCS_switch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0" name="Picture 24" descr="C:\Users\ecoffey\AppData\Local\Temp\Rar$DRa0.403\30090_Device_UCS_switch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52" y="280505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1" name="Picture 25" descr="C:\Users\ecoffey\AppData\Local\Temp\Rar$DRa0.403\30090_Device_UCS_switch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52" y="299007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2" name="Picture 26" descr="C:\Users\ecoffey\AppData\Local\Temp\Rar$DRa0.403\30090_Device_UCS_switch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62" y="319842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3" name="Picture 27" descr="C:\Users\ecoffey\AppData\Local\Temp\Rar$DRa0.403\30090_Device_UCS_switch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641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4" name="Picture 28" descr="C:\Users\ecoffey\AppData\Local\Temp\Rar$DRa0.403\30090_Device_UCS_switch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5" name="Picture 29" descr="C:\Users\ecoffey\AppData\Local\Temp\Rar$DRa0.403\30090_Device_UCS_switch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76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6" name="Picture 30" descr="C:\Users\ecoffey\AppData\Local\Temp\Rar$DRa0.403\30090_Device_UCS_switch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403\30090_Device_UCS_switch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041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403\30090_Device_UCS_switch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8916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403\30090_Device_UCS_switch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72" y="316328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401651"/>
      </p:ext>
    </p:extLst>
  </p:cSld>
  <p:clrMapOvr>
    <a:masterClrMapping/>
  </p:clrMapOvr>
  <p:transition spd="med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Border Element</a:t>
            </a:r>
            <a:endParaRPr lang="en-US" dirty="0"/>
          </a:p>
        </p:txBody>
      </p:sp>
      <p:pic>
        <p:nvPicPr>
          <p:cNvPr id="66562" name="Picture 2" descr="C:\Users\ecoffey\AppData\Local\Temp\Rar$DRa0.993\30091_Device_unified_border_element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095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C:\Users\ecoffey\AppData\Local\Temp\Rar$DRa0.993\30091_Device_unified_border_element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1176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C:\Users\ecoffey\AppData\Local\Temp\Rar$DRa0.993\30091_Device_unified_border_element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518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 descr="C:\Users\ecoffey\AppData\Local\Temp\Rar$DRa0.993\30091_Device_unified_border_element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128" y="146797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C:\Users\ecoffey\AppData\Local\Temp\Rar$DRa0.993\30091_Device_unified_border_element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04" y="160300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7" name="Picture 7" descr="C:\Users\ecoffey\AppData\Local\Temp\Rar$DRa0.993\30091_Device_unified_border_element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518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C:\Users\ecoffey\AppData\Local\Temp\Rar$DRa0.993\30091_Device_unified_border_element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470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9" name="Picture 9" descr="C:\Users\ecoffey\AppData\Local\Temp\Rar$DRa0.993\30091_Device_unified_border_element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689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10" descr="C:\Users\ecoffey\AppData\Local\Temp\Rar$DRa0.993\30091_Device_unified_border_element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68" y="461990"/>
            <a:ext cx="3189880" cy="318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1" name="Picture 11" descr="C:\Users\ecoffey\AppData\Local\Temp\Rar$DRa0.993\30091_Device_unified_border_element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518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2" name="Picture 12" descr="C:\Users\ecoffey\AppData\Local\Temp\Rar$DRa0.993\30091_Device_unified_border_element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4" y="152893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3" name="Picture 13" descr="C:\Users\ecoffey\AppData\Local\Temp\Rar$DRa0.993\30091_Device_unified_border_element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4" y="165085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4" name="Picture 14" descr="C:\Users\ecoffey\AppData\Local\Temp\Rar$DRa0.993\30091_Device_unified_border_element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8" y="177551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5" name="Picture 15" descr="C:\Users\ecoffey\AppData\Local\Temp\Rar$DRa0.993\30091_Device_unified_border_element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8" y="28593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6" name="Picture 16" descr="C:\Users\ecoffey\AppData\Local\Temp\Rar$DRa0.993\30091_Device_unified_border_element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4" y="300639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7" name="Picture 17" descr="C:\Users\ecoffey\AppData\Local\Temp\Rar$DRa0.993\30091_Device_unified_border_element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4" y="31641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8" name="Picture 18" descr="C:\Users\ecoffey\AppData\Local\Temp\Rar$DRa0.993\30091_Device_unified_border_element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04" y="28593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9" name="Picture 19" descr="C:\Users\ecoffey\AppData\Local\Temp\Rar$DRa0.993\30091_Device_unified_border_element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0639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0" name="Picture 20" descr="C:\Users\ecoffey\AppData\Local\Temp\Rar$DRa0.993\30091_Device_unified_border_element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641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1" name="Picture 21" descr="C:\Users\ecoffey\AppData\Local\Temp\Rar$DRa0.993\30091_Device_unified_border_element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03" y="28593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2" name="Picture 22" descr="C:\Users\ecoffey\AppData\Local\Temp\Rar$DRa0.993\30091_Device_unified_border_element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9674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3" name="Picture 23" descr="C:\Users\ecoffey\AppData\Local\Temp\Rar$DRa0.993\30091_Device_unified_border_element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641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4" name="Picture 24" descr="C:\Users\ecoffey\AppData\Local\Temp\Rar$DRa0.993\30091_Device_unified_border_element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858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5" name="Picture 25" descr="C:\Users\ecoffey\AppData\Local\Temp\Rar$DRa0.993\30091_Device_unified_border_element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855" y="298131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6" name="Picture 26" descr="C:\Users\ecoffey\AppData\Local\Temp\Rar$DRa0.993\30091_Device_unified_border_element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9542"/>
            <a:ext cx="3189880" cy="318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7" name="Picture 27" descr="C:\Users\ecoffey\AppData\Local\Temp\Rar$DRa0.993\30091_Device_unified_border_element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15" y="31641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8" name="Picture 28" descr="C:\Users\ecoffey\AppData\Local\Temp\Rar$DRa0.993\30091_Device_unified_border_element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75" y="142647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9" name="Picture 29" descr="C:\Users\ecoffey\AppData\Local\Temp\Rar$DRa0.993\30091_Device_unified_border_element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15" y="160300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90" name="Picture 30" descr="C:\Users\ecoffey\AppData\Local\Temp\Rar$DRa0.993\30091_Device_unified_border_element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8588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ecoffey\AppData\Local\Temp\Rar$DRa0.696\Cisco Icons November\30091_Device_unified_border_element_3153\Png_256\30091_Device_unified_border_element_3153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26475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ecoffey\AppData\Local\Temp\Rar$DRa0.696\Cisco Icons November\30091_Device_unified_border_element_3153\Png_256\30091_Device_unified_border_element_3153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02872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ecoffey\AppData\Local\Temp\Rar$DRa0.696\Cisco Icons November\30091_Device_unified_border_element_3153\Png_256\30091_Device_unified_border_element_3153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904" y="1851670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ecoffey\AppData\Local\Temp\Rar$DRa0.696\Cisco Icons November\30091_Device_unified_border_element_3153\Png_256\30091_Device_unified_border_element_3153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88" y="1995686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ecoffey\AppData\Local\Temp\Rar$DRa0.696\Cisco Icons November\30091_Device_unified_border_element_3153\Png_256\30091_Device_unified_border_element_3153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2139702"/>
            <a:ext cx="2882540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:\Users\ecoffey\AppData\Local\Temp\Rar$DRa0.696\Cisco Icons November\30091_Device_unified_border_element_3153\Png_256\30091_Device_unified_border_element_3153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2300183"/>
            <a:ext cx="2882540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:\Users\ecoffey\AppData\Local\Temp\Rar$DRa0.696\Cisco Icons November\30091_Device_unified_border_element_3153\Png_256\30091_Device_unified_border_element_3153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72" y="2571749"/>
            <a:ext cx="2882540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C:\Users\ecoffey\AppData\Local\Temp\Rar$DRa0.993\30091_Device_unified_border_element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51" y="27877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5" descr="C:\Users\ecoffey\AppData\Local\Temp\Rar$DRa0.993\30091_Device_unified_border_element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48" y="295349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7" descr="C:\Users\ecoffey\AppData\Local\Temp\Rar$DRa0.993\30091_Device_unified_border_element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3637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2983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Manager</a:t>
            </a:r>
            <a:endParaRPr lang="en-US" dirty="0"/>
          </a:p>
        </p:txBody>
      </p:sp>
      <p:pic>
        <p:nvPicPr>
          <p:cNvPr id="7170" name="Picture 2" descr="C:\Users\ecoffey\AppData\Local\Temp\Rar$DRa0.138\30008_Device_call_manag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439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coffey\AppData\Local\Temp\Rar$DRa0.138\30008_Device_call_manag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925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ecoffey\AppData\Local\Temp\Rar$DRa0.138\30008_Device_call_manag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061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ecoffey\AppData\Local\Temp\Rar$DRa0.138\30008_Device_call_manag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561" y="14439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ecoffey\AppData\Local\Temp\Rar$DRa0.138\30008_Device_call_manag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29" y="15925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ecoffey\AppData\Local\Temp\Rar$DRa0.138\30008_Device_call_manag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061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ecoffey\AppData\Local\Temp\Rar$DRa0.138\30008_Device_call_manag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28" y="14439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ecoffey\AppData\Local\Temp\Rar$DRa0.138\30008_Device_call_manag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28" y="15925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ecoffey\AppData\Local\Temp\Rar$DRa0.138\30008_Device_call_manag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0495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ecoffey\AppData\Local\Temp\Rar$DRa0.138\30008_Device_call_manag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061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ecoffey\AppData\Local\Temp\Rar$DRa0.138\30008_Device_call_manag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9" y="14439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:\Users\ecoffey\AppData\Local\Temp\Rar$DRa0.138\30008_Device_call_manag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25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:\Users\ecoffey\AppData\Local\Temp\Rar$DRa0.138\30008_Device_call_manag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9" y="177061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C:\Users\ecoffey\AppData\Local\Temp\Rar$DRa0.138\30008_Device_call_manag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91" y="28430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C:\Users\ecoffey\AppData\Local\Temp\Rar$DRa0.138\30008_Device_call_manag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91" y="299764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C:\Users\ecoffey\AppData\Local\Temp\Rar$DRa0.138\30008_Device_call_manag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C:\Users\ecoffey\AppData\Local\Temp\Rar$DRa0.138\30008_Device_call_manag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561" y="28430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C:\Users\ecoffey\AppData\Local\Temp\Rar$DRa0.138\30008_Device_call_manag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29" y="299764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C:\Users\ecoffey\AppData\Local\Temp\Rar$DRa0.138\30008_Device_call_manag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C:\Users\ecoffey\AppData\Local\Temp\Rar$DRa0.138\30008_Device_call_manag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430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C:\Users\ecoffey\AppData\Local\Temp\Rar$DRa0.138\30008_Device_call_manag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9764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3" descr="C:\Users\ecoffey\AppData\Local\Temp\Rar$DRa0.138\30008_Device_call_manag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C:\Users\ecoffey\AppData\Local\Temp\Rar$DRa0.138\30008_Device_call_manag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19" y="28430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3" name="Picture 25" descr="C:\Users\ecoffey\AppData\Local\Temp\Rar$DRa0.138\30008_Device_call_manag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19" y="299764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C:\Users\ecoffey\AppData\Local\Temp\Rar$DRa0.138\30008_Device_call_manag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76" y="289903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5" name="Picture 27" descr="C:\Users\ecoffey\AppData\Local\Temp\Rar$DRa0.138\30008_Device_call_manag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16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C:\Users\ecoffey\AppData\Local\Temp\Rar$DRa0.138\30008_Device_call_manag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8" y="14439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7" name="Picture 29" descr="C:\Users\ecoffey\AppData\Local\Temp\Rar$DRa0.138\30008_Device_call_manag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8" y="15925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C:\Users\ecoffey\AppData\Local\Temp\Rar$DRa0.138\30008_Device_call_manag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C:\Users\ecoffey\AppData\Local\Temp\Rar$DRa0.138\30008_Device_call_manager_unknown_16.png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89" y="28597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9" descr="C:\Users\ecoffey\AppData\Local\Temp\Rar$DRa0.138\30008_Device_call_manager_unknown_24.pn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57" y="301441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C:\Users\ecoffey\AppData\Local\Temp\Rar$DRa0.138\30008_Device_call_manager_unknown_64.png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645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596629"/>
      </p:ext>
    </p:extLst>
  </p:cSld>
  <p:clrMapOvr>
    <a:masterClrMapping/>
  </p:clrMapOvr>
  <p:transition spd="med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7" y="1408225"/>
            <a:ext cx="774603" cy="80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 Connection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8" y="1395104"/>
            <a:ext cx="774603" cy="8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301" y="545559"/>
            <a:ext cx="3174603" cy="3250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84" y="1400794"/>
            <a:ext cx="774603" cy="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020" y="649692"/>
            <a:ext cx="3174603" cy="3250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43" y="1408225"/>
            <a:ext cx="774603" cy="8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737" y="753825"/>
            <a:ext cx="3174603" cy="3250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54" y="857958"/>
            <a:ext cx="3174603" cy="32507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7" y="2760999"/>
            <a:ext cx="774603" cy="8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71" y="962091"/>
            <a:ext cx="3174603" cy="32507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28" y="2758100"/>
            <a:ext cx="774603" cy="80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88" y="1066224"/>
            <a:ext cx="3174603" cy="32507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50" y="2765531"/>
            <a:ext cx="774603" cy="80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05" y="1170357"/>
            <a:ext cx="3174603" cy="32507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30" y="2765531"/>
            <a:ext cx="774603" cy="80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22" y="1274490"/>
            <a:ext cx="3174603" cy="32507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53" y="2765531"/>
            <a:ext cx="774603" cy="80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39" y="1378623"/>
            <a:ext cx="3174603" cy="32507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84" y="1408225"/>
            <a:ext cx="774603" cy="80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56" y="1482758"/>
            <a:ext cx="3174603" cy="32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06356"/>
      </p:ext>
    </p:extLst>
  </p:cSld>
  <p:clrMapOvr>
    <a:masterClrMapping/>
  </p:clrMapOvr>
  <p:transition spd="med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 Express</a:t>
            </a:r>
            <a:endParaRPr lang="en-US" dirty="0"/>
          </a:p>
        </p:txBody>
      </p:sp>
      <p:pic>
        <p:nvPicPr>
          <p:cNvPr id="67586" name="Picture 2" descr="C:\Users\ecoffey\AppData\Local\Temp\Rar$DRa0.078\30092_Device_unity_express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00" y="131862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C:\Users\ecoffey\AppData\Local\Temp\Rar$DRa0.078\30092_Device_unity_express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77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C:\Users\ecoffey\AppData\Local\Temp\Rar$DRa0.078\30092_Device_unity_express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1485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C:\Users\ecoffey\AppData\Local\Temp\Rar$DRa0.078\30092_Device_unity_express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3" y="131862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C:\Users\ecoffey\AppData\Local\Temp\Rar$DRa0.078\30092_Device_unity_express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39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7" descr="C:\Users\ecoffey\AppData\Local\Temp\Rar$DRa0.078\30092_Device_unity_express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93" y="172611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2" name="Picture 8" descr="C:\Users\ecoffey\AppData\Local\Temp\Rar$DRa0.078\30092_Device_unity_express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27" y="135755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3" name="Picture 9" descr="C:\Users\ecoffey\AppData\Local\Temp\Rar$DRa0.078\30092_Device_unity_express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47" y="149371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4" name="Picture 10" descr="C:\Users\ecoffey\AppData\Local\Temp\Rar$DRa0.078\30092_Device_unity_express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117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5" name="Picture 11" descr="C:\Users\ecoffey\AppData\Local\Temp\Rar$DRa0.078\30092_Device_unity_express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6" name="Picture 12" descr="C:\Users\ecoffey\AppData\Local\Temp\Rar$DRa0.078\30092_Device_unity_express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6" y="13365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7" name="Picture 13" descr="C:\Users\ecoffey\AppData\Local\Temp\Rar$DRa0.078\30092_Device_unity_express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6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8" name="Picture 14" descr="C:\Users\ecoffey\AppData\Local\Temp\Rar$DRa0.078\30092_Device_unity_express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9" name="Picture 15" descr="C:\Users\ecoffey\AppData\Local\Temp\Rar$DRa0.078\30092_Device_unity_express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66238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00" name="Picture 16" descr="C:\Users\ecoffey\AppData\Local\Temp\Rar$DRa0.078\30092_Device_unity_express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530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01" name="Picture 17" descr="C:\Users\ecoffey\AppData\Local\Temp\Rar$DRa0.078\30092_Device_unity_express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02" name="Picture 18" descr="C:\Users\ecoffey\AppData\Local\Temp\Rar$DRa0.078\30092_Device_unity_express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3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03" name="Picture 19" descr="C:\Users\ecoffey\AppData\Local\Temp\Rar$DRa0.078\30092_Device_unity_express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95" y="28530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04" name="Picture 20" descr="C:\Users\ecoffey\AppData\Local\Temp\Rar$DRa0.078\30092_Device_unity_express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05" name="Picture 21" descr="C:\Users\ecoffey\AppData\Local\Temp\Rar$DRa0.078\30092_Device_unity_express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67" y="269895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06" name="Picture 22" descr="C:\Users\ecoffey\AppData\Local\Temp\Rar$DRa0.078\30092_Device_unity_express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30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07" name="Picture 23" descr="C:\Users\ecoffey\AppData\Local\Temp\Rar$DRa0.078\30092_Device_unity_express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08" name="Picture 24" descr="C:\Users\ecoffey\AppData\Local\Temp\Rar$DRa0.078\30092_Device_unity_express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68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09" name="Picture 25" descr="C:\Users\ecoffey\AppData\Local\Temp\Rar$DRa0.078\30092_Device_unity_express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484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10" name="Picture 26" descr="C:\Users\ecoffey\AppData\Local\Temp\Rar$DRa0.078\30092_Device_unity_express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305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11" name="Picture 27" descr="C:\Users\ecoffey\AppData\Local\Temp\Rar$DRa0.078\30092_Device_unity_express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82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12" name="Picture 28" descr="C:\Users\ecoffey\AppData\Local\Temp\Rar$DRa0.078\30092_Device_unity_express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82" y="1275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13" name="Picture 29" descr="C:\Users\ecoffey\AppData\Local\Temp\Rar$DRa0.078\30092_Device_unity_express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82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14" name="Picture 30" descr="C:\Users\ecoffey\AppData\Local\Temp\Rar$DRa0.078\30092_Device_unity_express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078\30092_Device_unity_express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078\30092_Device_unity_express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290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078\30092_Device_unity_express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82" y="305637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357208"/>
      </p:ext>
    </p:extLst>
  </p:cSld>
  <p:clrMapOvr>
    <a:masterClrMapping/>
  </p:clrMapOvr>
  <p:transition spd="med"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Gateway</a:t>
            </a:r>
            <a:endParaRPr lang="en-US" dirty="0"/>
          </a:p>
        </p:txBody>
      </p:sp>
      <p:pic>
        <p:nvPicPr>
          <p:cNvPr id="68610" name="Picture 2" descr="C:\Users\ecoffey\AppData\Local\Temp\Rar$DRa0.643\30093_Device_universal_gateway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537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C:\Users\ecoffey\AppData\Local\Temp\Rar$DRa0.643\30093_Device_universal_gateway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061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C:\Users\ecoffey\AppData\Local\Temp\Rar$DRa0.643\30093_Device_universal_gateway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C:\Users\ecoffey\AppData\Local\Temp\Rar$DRa0.643\30093_Device_universal_gateway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592" y="130991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C:\Users\ecoffey\AppData\Local\Temp\Rar$DRa0.643\30093_Device_universal_gateway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112" y="145848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Picture 7" descr="C:\Users\ecoffey\AppData\Local\Temp\Rar$DRa0.643\30093_Device_universal_gateway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878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C:\Users\ecoffey\AppData\Local\Temp\Rar$DRa0.643\30093_Device_universal_gateway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6" y="137087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7" name="Picture 9" descr="C:\Users\ecoffey\AppData\Local\Temp\Rar$DRa0.643\30093_Device_universal_gateway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57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C:\Users\ecoffey\AppData\Local\Temp\Rar$DRa0.643\30093_Device_universal_gateway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1510"/>
            <a:ext cx="3279941" cy="32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9" name="Picture 11" descr="C:\Users\ecoffey\AppData\Local\Temp\Rar$DRa0.643\30093_Device_universal_gateway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0" name="Picture 12" descr="C:\Users\ecoffey\AppData\Local\Temp\Rar$DRa0.643\30093_Device_universal_gateway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86" y="13365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1" name="Picture 13" descr="C:\Users\ecoffey\AppData\Local\Temp\Rar$DRa0.643\30093_Device_universal_gateway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6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2" name="Picture 14" descr="C:\Users\ecoffey\AppData\Local\Temp\Rar$DRa0.643\30093_Device_universal_gateway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51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3" name="Picture 15" descr="C:\Users\ecoffey\AppData\Local\Temp\Rar$DRa0.643\30093_Device_universal_gateway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63857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4" name="Picture 16" descr="C:\Users\ecoffey\AppData\Local\Temp\Rar$DRa0.643\30093_Device_universal_gateway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214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5" name="Picture 17" descr="C:\Users\ecoffey\AppData\Local\Temp\Rar$DRa0.643\30093_Device_universal_gateway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1" y="305211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6" name="Picture 18" descr="C:\Users\ecoffey\AppData\Local\Temp\Rar$DRa0.643\30093_Device_universal_gateway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9953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7" name="Picture 19" descr="C:\Users\ecoffey\AppData\Local\Temp\Rar$DRa0.643\30093_Device_universal_gateway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586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8" name="Picture 20" descr="C:\Users\ecoffey\AppData\Local\Temp\Rar$DRa0.643\30093_Device_universal_gateway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24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9" name="Picture 21" descr="C:\Users\ecoffey\AppData\Local\Temp\Rar$DRa0.643\30093_Device_universal_gateway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57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0" name="Picture 22" descr="C:\Users\ecoffey\AppData\Local\Temp\Rar$DRa0.643\30093_Device_universal_gateway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08" y="28586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1" name="Picture 23" descr="C:\Users\ecoffey\AppData\Local\Temp\Rar$DRa0.643\30093_Device_universal_gateway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594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C:\Users\ecoffey\AppData\Local\Temp\Rar$DRa0.643\30093_Device_universal_gateway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18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3" name="Picture 25" descr="C:\Users\ecoffey\AppData\Local\Temp\Rar$DRa0.643\30093_Device_universal_gateway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18" y="2826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4" name="Picture 26" descr="C:\Users\ecoffey\AppData\Local\Temp\Rar$DRa0.643\30093_Device_universal_gateway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30" y="535497"/>
            <a:ext cx="3280025" cy="328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5" name="Picture 27" descr="C:\Users\ecoffey\AppData\Local\Temp\Rar$DRa0.643\30093_Device_universal_gateway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228" y="30704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6" name="Picture 28" descr="C:\Users\ecoffey\AppData\Local\Temp\Rar$DRa0.643\30093_Device_universal_gateway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75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7" name="Picture 29" descr="C:\Users\ecoffey\AppData\Local\Temp\Rar$DRa0.643\30093_Device_universal_gateway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8" name="Picture 30" descr="C:\Users\ecoffey\AppData\Local\Temp\Rar$DRa0.643\30093_Device_universal_gateway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643\30093_Device_universal_gateway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98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643\30093_Device_universal_gateway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98" y="2826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643\30093_Device_universal_gateway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04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ecoffey\AppData\Local\Temp\Rar$DRa0.694\Cisco Icons November\30093_Device_universal_gateway_3060\Png_256\30093_Device_universal_gateway_3060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575" y="843558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ecoffey\AppData\Local\Temp\Rar$DRa0.694\Cisco Icons November\30093_Device_universal_gateway_3060\Png_256\30093_Device_universal_gateway_3060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51" y="947991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ecoffey\AppData\Local\Temp\Rar$DRa0.694\Cisco Icons November\30093_Device_universal_gateway_3060\Png_256\30093_Device_universal_gateway_3060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86413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ecoffey\AppData\Local\Temp\Rar$DRa0.694\Cisco Icons November\30093_Device_universal_gateway_3060\Png_256\30093_Device_universal_gateway_3060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71996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ecoffey\AppData\Local\Temp\Rar$DRa0.694\Cisco Icons November\30093_Device_universal_gateway_3060\Png_256\30093_Device_universal_gateway_3060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31114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Users\ecoffey\AppData\Local\Temp\Rar$DRa0.694\Cisco Icons November\30093_Device_universal_gateway_3060\Png_256\30093_Device_universal_gateway_3060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83041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:\Users\ecoffey\AppData\Local\Temp\Rar$DRa0.694\Cisco Icons November\30093_Device_universal_gateway_3060\Png_256\30093_Device_universal_gateway_3060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7654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547714"/>
      </p:ext>
    </p:extLst>
  </p:cSld>
  <p:clrMapOvr>
    <a:masterClrMapping/>
  </p:clrMapOvr>
  <p:transition spd="med"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Vidmond</a:t>
            </a:r>
            <a:endParaRPr lang="en-US" dirty="0"/>
          </a:p>
        </p:txBody>
      </p:sp>
      <p:pic>
        <p:nvPicPr>
          <p:cNvPr id="69634" name="Picture 2" descr="C:\Users\ecoffey\AppData\Local\Temp\Rar$DRa0.874\30094_Device_vidmond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78" y="129868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" name="Picture 3" descr="C:\Users\ecoffey\AppData\Local\Temp\Rar$DRa0.874\30094_Device_vidmond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5945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C:\Users\ecoffey\AppData\Local\Temp\Rar$DRa0.874\30094_Device_vidmond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239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C:\Users\ecoffey\AppData\Local\Temp\Rar$DRa0.874\30094_Device_vidmond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30" y="132627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C:\Users\ecoffey\AppData\Local\Temp\Rar$DRa0.874\30094_Device_vidmond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28" y="152988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7" descr="C:\Users\ecoffey\AppData\Local\Temp\Rar$DRa0.874\30094_Device_vidmond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2219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C:\Users\ecoffey\AppData\Local\Temp\Rar$DRa0.874\30094_Device_vidmond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81" y="132627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1" name="Picture 9" descr="C:\Users\ecoffey\AppData\Local\Temp\Rar$DRa0.874\30094_Device_vidmond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91" y="152988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2" name="Picture 10" descr="C:\Users\ecoffey\AppData\Local\Temp\Rar$DRa0.874\30094_Device_vidmond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117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3" name="Picture 11" descr="C:\Users\ecoffey\AppData\Local\Temp\Rar$DRa0.874\30094_Device_vidmond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91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4" name="Picture 12" descr="C:\Users\ecoffey\AppData\Local\Temp\Rar$DRa0.874\30094_Device_vidmond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2765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5" name="Picture 13" descr="C:\Users\ecoffey\AppData\Local\Temp\Rar$DRa0.874\30094_Device_vidmond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3" y="145945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6" name="Picture 14" descr="C:\Users\ecoffey\AppData\Local\Temp\Rar$DRa0.874\30094_Device_vidmond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3" y="172611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7" name="Picture 15" descr="C:\Users\ecoffey\AppData\Local\Temp\Rar$DRa0.874\30094_Device_vidmond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8" name="Picture 16" descr="C:\Users\ecoffey\AppData\Local\Temp\Rar$DRa0.874\30094_Device_vidmond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3" y="283021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9" name="Picture 17" descr="C:\Users\ecoffey\AppData\Local\Temp\Rar$DRa0.874\30094_Device_vidmond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3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0" name="Picture 18" descr="C:\Users\ecoffey\AppData\Local\Temp\Rar$DRa0.874\30094_Device_vidmond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9953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1" name="Picture 19" descr="C:\Users\ecoffey\AppData\Local\Temp\Rar$DRa0.874\30094_Device_vidmond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586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2" name="Picture 20" descr="C:\Users\ecoffey\AppData\Local\Temp\Rar$DRa0.874\30094_Device_vidmond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3" name="Picture 21" descr="C:\Users\ecoffey\AppData\Local\Temp\Rar$DRa0.874\30094_Device_vidmond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55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4" name="Picture 22" descr="C:\Users\ecoffey\AppData\Local\Temp\Rar$DRa0.874\30094_Device_vidmond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86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5" name="Picture 23" descr="C:\Users\ecoffey\AppData\Local\Temp\Rar$DRa0.874\30094_Device_vidmond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6" name="Picture 24" descr="C:\Users\ecoffey\AppData\Local\Temp\Rar$DRa0.874\30094_Device_vidmond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91" y="269575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7" name="Picture 25" descr="C:\Users\ecoffey\AppData\Local\Temp\Rar$DRa0.874\30094_Device_vidmond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117" y="28640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8" name="Picture 26" descr="C:\Users\ecoffey\AppData\Local\Temp\Rar$DRa0.874\30094_Device_vidmond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53" y="2874403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9" name="Picture 27" descr="C:\Users\ecoffey\AppData\Local\Temp\Rar$DRa0.874\30094_Device_vidmond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55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C:\Users\ecoffey\AppData\Local\Temp\Rar$DRa0.874\30094_Device_vidmond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29" y="133753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C:\Users\ecoffey\AppData\Local\Temp\Rar$DRa0.874\30094_Device_vidmond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82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C:\Users\ecoffey\AppData\Local\Temp\Rar$DRa0.874\30094_Device_vidmond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874\30094_Device_vidmond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0" y="269574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874\30094_Device_vidmond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46" y="286401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874\30094_Device_vidmond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07579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836913"/>
      </p:ext>
    </p:extLst>
  </p:cSld>
  <p:clrMapOvr>
    <a:masterClrMapping/>
  </p:clrMapOvr>
  <p:transition spd="med"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ACE Server</a:t>
            </a:r>
            <a:endParaRPr lang="en-US" dirty="0"/>
          </a:p>
        </p:txBody>
      </p:sp>
      <p:pic>
        <p:nvPicPr>
          <p:cNvPr id="70658" name="Picture 2" descr="C:\Users\ecoffey\AppData\Local\Temp\Rar$DRa0.086\30095_Device_virtual_ACE_serv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76" y="131508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:\Users\ecoffey\AppData\Local\Temp\Rar$DRa0.086\30095_Device_virtual_ACE_serv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21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C:\Users\ecoffey\AppData\Local\Temp\Rar$DRa0.086\30095_Device_virtual_ACE_serv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5" descr="C:\Users\ecoffey\AppData\Local\Temp\Rar$DRa0.086\30095_Device_virtual_ACE_serv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86" y="131300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C:\Users\ecoffey\AppData\Local\Temp\Rar$DRa0.086\30095_Device_virtual_ACE_serv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037" y="147585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3" name="Picture 7" descr="C:\Users\ecoffey\AppData\Local\Temp\Rar$DRa0.086\30095_Device_virtual_ACE_serv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6" y="169550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C:\Users\ecoffey\AppData\Local\Temp\Rar$DRa0.086\30095_Device_virtual_ACE_serv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01" y="13196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C:\Users\ecoffey\AppData\Local\Temp\Rar$DRa0.086\30095_Device_virtual_ACE_serv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7377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C:\Users\ecoffey\AppData\Local\Temp\Rar$DRa0.086\30095_Device_virtual_ACE_serv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803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 descr="C:\Users\ecoffey\AppData\Local\Temp\Rar$DRa0.086\30095_Device_virtual_ACE_serv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92" y="169550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8" name="Picture 12" descr="C:\Users\ecoffey\AppData\Local\Temp\Rar$DRa0.086\30095_Device_virtual_ACE_serv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2" y="13196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9" name="Picture 13" descr="C:\Users\ecoffey\AppData\Local\Temp\Rar$DRa0.086\30095_Device_virtual_ACE_serv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2" y="146709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0" name="Picture 14" descr="C:\Users\ecoffey\AppData\Local\Temp\Rar$DRa0.086\30095_Device_virtual_ACE_serv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169550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1" name="Picture 15" descr="C:\Users\ecoffey\AppData\Local\Temp\Rar$DRa0.086\30095_Device_virtual_ACE_serv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52" y="263318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2" name="Picture 16" descr="C:\Users\ecoffey\AppData\Local\Temp\Rar$DRa0.086\30095_Device_virtual_ACE_serv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283986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3" name="Picture 17" descr="C:\Users\ecoffey\AppData\Local\Temp\Rar$DRa0.086\30095_Device_virtual_ACE_serv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4" name="Picture 18" descr="C:\Users\ecoffey\AppData\Local\Temp\Rar$DRa0.086\30095_Device_virtual_ACE_serv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86" y="262144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5" name="Picture 19" descr="C:\Users\ecoffey\AppData\Local\Temp\Rar$DRa0.086\30095_Device_virtual_ACE_serv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214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6" name="Picture 20" descr="C:\Users\ecoffey\AppData\Local\Temp\Rar$DRa0.086\30095_Device_virtual_ACE_serv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9035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7" name="Picture 21" descr="C:\Users\ecoffey\AppData\Local\Temp\Rar$DRa0.086\30095_Device_virtual_ACE_serv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12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8" name="Picture 22" descr="C:\Users\ecoffey\AppData\Local\Temp\Rar$DRa0.086\30095_Device_virtual_ACE_serv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074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9" name="Picture 23" descr="C:\Users\ecoffey\AppData\Local\Temp\Rar$DRa0.086\30095_Device_virtual_ACE_serv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3584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0" name="Picture 24" descr="C:\Users\ecoffey\AppData\Local\Temp\Rar$DRa0.086\30095_Device_virtual_ACE_serv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76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1" name="Picture 25" descr="C:\Users\ecoffey\AppData\Local\Temp\Rar$DRa0.086\30095_Device_virtual_ACE_serv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52" y="284179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2" name="Picture 26" descr="C:\Users\ecoffey\AppData\Local\Temp\Rar$DRa0.086\30095_Device_virtual_ACE_serv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305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3" name="Picture 27" descr="C:\Users\ecoffey\AppData\Local\Temp\Rar$DRa0.086\30095_Device_virtual_ACE_serv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9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4" name="Picture 28" descr="C:\Users\ecoffey\AppData\Local\Temp\Rar$DRa0.086\30095_Device_virtual_ACE_serv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78" y="134517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5" name="Picture 29" descr="C:\Users\ecoffey\AppData\Local\Temp\Rar$DRa0.086\30095_Device_virtual_ACE_serv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126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6" name="Picture 30" descr="C:\Users\ecoffey\AppData\Local\Temp\Rar$DRa0.086\30095_Device_virtual_ACE_serv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086\30095_Device_virtual_ACE_serv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8" y="26704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086\30095_Device_virtual_ACE_serv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64" y="284905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086\30095_Device_virtual_ACE_serv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307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660610"/>
      </p:ext>
    </p:extLst>
  </p:cSld>
  <p:clrMapOvr>
    <a:masterClrMapping/>
  </p:clrMapOvr>
  <p:transition spd="med"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Nexus 7000</a:t>
            </a:r>
            <a:endParaRPr lang="en-US" dirty="0"/>
          </a:p>
        </p:txBody>
      </p:sp>
      <p:pic>
        <p:nvPicPr>
          <p:cNvPr id="71682" name="Picture 2" descr="C:\Users\ecoffey\AppData\Local\Temp\Rar$DRa0.794\30096_Device_virtual_nexus7000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90" y="129230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 descr="C:\Users\ecoffey\AppData\Local\Temp\Rar$DRa0.794\30096_Device_virtual_nexus7000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5508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C:\Users\ecoffey\AppData\Local\Temp\Rar$DRa0.794\30096_Device_virtual_nexus7000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394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5" name="Picture 5" descr="C:\Users\ecoffey\AppData\Local\Temp\Rar$DRa0.794\30096_Device_virtual_nexus7000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76" y="13586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C:\Users\ecoffey\AppData\Local\Temp\Rar$DRa0.794\30096_Device_virtual_nexus7000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678" y="15169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C:\Users\ecoffey\AppData\Local\Temp\Rar$DRa0.794\30096_Device_virtual_nexus7000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90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8" name="Picture 8" descr="C:\Users\ecoffey\AppData\Local\Temp\Rar$DRa0.794\30096_Device_virtual_nexus7000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65" y="13586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9" name="Picture 9" descr="C:\Users\ecoffey\AppData\Local\Temp\Rar$DRa0.794\30096_Device_virtual_nexus7000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0" name="Picture 10" descr="C:\Users\ecoffey\AppData\Local\Temp\Rar$DRa0.794\30096_Device_virtual_nexus700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461" y="206769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1" name="Picture 11" descr="C:\Users\ecoffey\AppData\Local\Temp\Rar$DRa0.794\30096_Device_virtual_nexus7000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57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2" name="Picture 12" descr="C:\Users\ecoffey\AppData\Local\Temp\Rar$DRa0.794\30096_Device_virtual_nexus7000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50" y="133316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3" name="Picture 13" descr="C:\Users\ecoffey\AppData\Local\Temp\Rar$DRa0.794\30096_Device_virtual_nexus7000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70" y="151106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4" name="Picture 14" descr="C:\Users\ecoffey\AppData\Local\Temp\Rar$DRa0.794\30096_Device_virtual_nexus7000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5" name="Picture 15" descr="C:\Users\ecoffey\AppData\Local\Temp\Rar$DRa0.794\30096_Device_virtual_nexus7000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" y="26022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6" name="Picture 16" descr="C:\Users\ecoffey\AppData\Local\Temp\Rar$DRa0.794\30096_Device_virtual_nexus7000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" y="278260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7" name="Picture 17" descr="C:\Users\ecoffey\AppData\Local\Temp\Rar$DRa0.794\30096_Device_virtual_nexus7000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571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8" name="Picture 18" descr="C:\Users\ecoffey\AppData\Local\Temp\Rar$DRa0.794\30096_Device_virtual_nexus7000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118" y="271497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9" name="Picture 19" descr="C:\Users\ecoffey\AppData\Local\Temp\Rar$DRa0.794\30096_Device_virtual_nexus7000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832" y="288922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0" name="Picture 20" descr="C:\Users\ecoffey\AppData\Local\Temp\Rar$DRa0.794\30096_Device_virtual_nexus7000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825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1" name="Picture 21" descr="C:\Users\ecoffey\AppData\Local\Temp\Rar$DRa0.794\30096_Device_virtual_nexus7000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12" y="25776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2" name="Picture 22" descr="C:\Users\ecoffey\AppData\Local\Temp\Rar$DRa0.794\30096_Device_virtual_nexus7000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3" name="Picture 23" descr="C:\Users\ecoffey\AppData\Local\Temp\Rar$DRa0.794\30096_Device_virtual_nexus7000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210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4" name="Picture 24" descr="C:\Users\ecoffey\AppData\Local\Temp\Rar$DRa0.794\30096_Device_virtual_nexus7000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5" name="Picture 25" descr="C:\Users\ecoffey\AppData\Local\Temp\Rar$DRa0.794\30096_Device_virtual_nexus7000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911" y="28385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6" name="Picture 26" descr="C:\Users\ecoffey\AppData\Local\Temp\Rar$DRa0.794\30096_Device_virtual_nexus7000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05" y="2713559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7" name="Picture 27" descr="C:\Users\ecoffey\AppData\Local\Temp\Rar$DRa0.794\30096_Device_virtual_nexus7000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02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8" name="Picture 28" descr="C:\Users\ecoffey\AppData\Local\Temp\Rar$DRa0.794\30096_Device_virtual_nexus7000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522" y="127220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9" name="Picture 29" descr="C:\Users\ecoffey\AppData\Local\Temp\Rar$DRa0.794\30096_Device_virtual_nexus7000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9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0" name="Picture 30" descr="C:\Users\ecoffey\AppData\Local\Temp\Rar$DRa0.794\30096_Device_virtual_nexus7000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794\30096_Device_virtual_nexus7000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30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794\30096_Device_virtual_nexus7000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17" y="284963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794\30096_Device_virtual_nexus7000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68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884463"/>
      </p:ext>
    </p:extLst>
  </p:cSld>
  <p:clrMapOvr>
    <a:masterClrMapping/>
  </p:clrMapOvr>
  <p:transition spd="med"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Router</a:t>
            </a:r>
            <a:endParaRPr lang="en-US" dirty="0"/>
          </a:p>
        </p:txBody>
      </p:sp>
      <p:pic>
        <p:nvPicPr>
          <p:cNvPr id="3074" name="Picture 2" descr="C:\Users\ecoffey\AppData\Local\Temp\Rar$DRa0.101\Png 256\Virtual Router_admind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50151"/>
            <a:ext cx="2996826" cy="1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coffey\AppData\Local\Temp\Rar$DRa0.101\Png 256\Virtual Router_critical_2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772" y="801866"/>
            <a:ext cx="2996826" cy="1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coffey\AppData\Local\Temp\Rar$DRa0.101\Png 256\Virtual Router_default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28" y="1053581"/>
            <a:ext cx="2996826" cy="1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coffey\AppData\Local\Temp\Rar$DRa0.101\Png 256\Virtual Router_major_2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84" y="1305296"/>
            <a:ext cx="2996826" cy="1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ecoffey\AppData\Local\Temp\Rar$DRa0.101\Png 256\Virtual Router_minor_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740" y="1557011"/>
            <a:ext cx="2996826" cy="1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ecoffey\AppData\Local\Temp\Rar$DRa0.101\Png 256\Virtual Router_normal_25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96" y="1808726"/>
            <a:ext cx="2996826" cy="1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ecoffey\AppData\Local\Temp\Rar$DRa0.101\Png 256\Virtual Router_unknown_25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52" y="2060441"/>
            <a:ext cx="2996826" cy="1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ecoffey\AppData\Local\Temp\Rar$DRa0.101\Png 256\Virtual Router_unmanaged_25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08" y="2312156"/>
            <a:ext cx="2996826" cy="1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ecoffey\AppData\Local\Temp\Rar$DRa0.101\Png 256\Virtual Router_unreachable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64" y="2563871"/>
            <a:ext cx="2996826" cy="1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ecoffey\AppData\Local\Temp\Rar$DRa0.101\Png 256\Virtual Router_warning_25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020" y="2815590"/>
            <a:ext cx="2996826" cy="1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ecoffey\AppData\Local\Temp\Rar$DRa0.127\Png 64_24_16\Admindown\Virtual-Router_Admindown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88" y="155701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ecoffey\AppData\Local\Temp\Rar$DRa0.127\Png 64_24_16\Admindown\Virtual-Router_Admindown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88" y="16839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ecoffey\AppData\Local\Temp\Rar$DRa0.127\Png 64_24_16\Admindown\Virtual-Router_Admindown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78" y="180872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ecoffey\AppData\Local\Temp\Rar$DRa0.378\Png 64_24_16\Critical\Virtual-Router_critical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7999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ecoffey\AppData\Local\Temp\Rar$DRa0.378\Png 64_24_16\Critical\Virtual-Router_critical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1177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Users\ecoffey\AppData\Local\Temp\Rar$DRa0.378\Png 64_24_16\Critical\Virtual-Router_critical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0872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:\Users\ecoffey\AppData\Local\Temp\Rar$DRa0.710\Png 64_24_16\Default\Virtual-Router_default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83" y="15953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ecoffey\AppData\Local\Temp\Rar$DRa0.710\Png 64_24_16\Default\Virtual-Router_default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272" y="170191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:\Users\ecoffey\AppData\Local\Temp\Rar$DRa0.710\Png 64_24_16\Default\Virtual-Router_default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313" y="180872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C:\Users\ecoffey\AppData\Local\Temp\Rar$DRa0.115\Png 64_24_16\Major\Virtual-Router_major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57999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:\Users\ecoffey\AppData\Local\Temp\Rar$DRa0.115\Png 64_24_16\Major\Virtual-Router_major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1728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C:\Users\ecoffey\AppData\Local\Temp\Rar$DRa0.115\Png 64_24_16\Major\Virtual-Router_major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80872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C:\Users\ecoffey\AppData\Local\Temp\Rar$DRa0.949\Png 64_24_16\Minor\Virtual-Router_minor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9064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C:\Users\ecoffey\AppData\Local\Temp\Rar$DRa0.949\Png 64_24_16\Minor\Virtual-Router_minor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4127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:\Users\ecoffey\AppData\Local\Temp\Rar$DRa0.949\Png 64_24_16\Minor\Virtual-Router_minor_64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5228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C:\Users\ecoffey\AppData\Local\Temp\Rar$DRa0.975\Png 64_24_16\Normal\Virtual-Router_normal_16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0371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:\Users\ecoffey\AppData\Local\Temp\Rar$DRa0.975\Png 64_24_16\Normal\Virtual-Router_normal_2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435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C:\Users\ecoffey\AppData\Local\Temp\Rar$DRa0.975\Png 64_24_16\Normal\Virtual-Router_normal_6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873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C:\Users\ecoffey\AppData\Local\Temp\Rar$DRa0.974\Png 64_24_16\Unknown\Virtual-Router_unknown_16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064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C:\Users\ecoffey\AppData\Local\Temp\Rar$DRa0.974\Png 64_24_16\Unknown\Virtual-Router_unknown_2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2839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C:\Users\ecoffey\AppData\Local\Temp\Rar$DRa0.974\Png 64_24_16\Unknown\Virtual-Router_unknown_64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C:\Users\ecoffey\AppData\Local\Temp\Rar$DRa0.447\Png 64_24_16\Unmanaged\Virtual-Router_unmanaged_1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19" y="29064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C:\Users\ecoffey\AppData\Local\Temp\Rar$DRa0.447\Png 64_24_16\Unmanaged\Virtual-Router_unmanaged_24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19" y="302839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 descr="C:\Users\ecoffey\AppData\Local\Temp\Rar$DRa0.447\Png 64_24_16\Unmanaged\Virtual-Router_unmanaged_64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92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C:\Users\ecoffey\AppData\Local\Temp\Rar$DRa0.673\Png 64_24_16\Unreachable\Virtual-Router_unreachable_1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8374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9" name="Picture 37" descr="C:\Users\ecoffey\AppData\Local\Temp\Rar$DRa0.673\Png 64_24_16\Unreachable\Virtual-Router_unreachable_24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198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:\Users\ecoffey\AppData\Local\Temp\Rar$DRa0.673\Png 64_24_16\Unreachable\Virtual-Router_unreachable_64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21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1" name="Picture 39" descr="C:\Users\ecoffey\AppData\Local\Temp\Rar$DRa0.268\Png 64_24_16\Warning\Virtual-Router_warning_1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953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C:\Users\ecoffey\AppData\Local\Temp\Rar$DRa0.268\Png 64_24_16\Warning\Virtual-Router_warning_24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1728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" name="Picture 41" descr="C:\Users\ecoffey\AppData\Local\Temp\Rar$DRa0.268\Png 64_24_16\Warning\Virtual-Router_warning_64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0872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178048"/>
      </p:ext>
    </p:extLst>
  </p:cSld>
  <p:clrMapOvr>
    <a:masterClrMapping/>
  </p:clrMapOvr>
  <p:transition spd="med"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Server</a:t>
            </a:r>
            <a:endParaRPr lang="en-US" dirty="0"/>
          </a:p>
        </p:txBody>
      </p:sp>
      <p:pic>
        <p:nvPicPr>
          <p:cNvPr id="72706" name="Picture 2" descr="C:\Users\ecoffey\AppData\Local\Temp\Rar$DRa0.323\30097_Device_virtual_serv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9978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 descr="C:\Users\ecoffey\AppData\Local\Temp\Rar$DRa0.323\30097_Device_virtual_serv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097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C:\Users\ecoffey\AppData\Local\Temp\Rar$DRa0.323\30097_Device_virtual_serv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55" y="171248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Picture 5" descr="C:\Users\ecoffey\AppData\Local\Temp\Rar$DRa0.323\30097_Device_virtual_serv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20" y="13255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C:\Users\ecoffey\AppData\Local\Temp\Rar$DRa0.323\30097_Device_virtual_serv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20" y="148556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 descr="C:\Users\ecoffey\AppData\Local\Temp\Rar$DRa0.323\30097_Device_virtual_serv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9394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8" descr="C:\Users\ecoffey\AppData\Local\Temp\Rar$DRa0.323\30097_Device_virtual_serv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473" y="13255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3" name="Picture 9" descr="C:\Users\ecoffey\AppData\Local\Temp\Rar$DRa0.323\30097_Device_virtual_serv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01" y="151106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4" name="Picture 10" descr="C:\Users\ecoffey\AppData\Local\Temp\Rar$DRa0.323\30097_Device_virtual_serv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803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5" name="Picture 11" descr="C:\Users\ecoffey\AppData\Local\Temp\Rar$DRa0.323\30097_Device_virtual_serv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92" y="171248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6" name="Picture 12" descr="C:\Users\ecoffey\AppData\Local\Temp\Rar$DRa0.323\30097_Device_virtual_serv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3" y="13255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7" name="Picture 13" descr="C:\Users\ecoffey\AppData\Local\Temp\Rar$DRa0.323\30097_Device_virtual_serv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5" y="151106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8" name="Picture 14" descr="C:\Users\ecoffey\AppData\Local\Temp\Rar$DRa0.323\30097_Device_virtual_serv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0025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9" name="Picture 15" descr="C:\Users\ecoffey\AppData\Local\Temp\Rar$DRa0.323\30097_Device_virtual_serv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74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0" name="Picture 16" descr="C:\Users\ecoffey\AppData\Local\Temp\Rar$DRa0.323\30097_Device_virtual_serv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19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1" name="Picture 17" descr="C:\Users\ecoffey\AppData\Local\Temp\Rar$DRa0.323\30097_Device_virtual_serv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3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2" name="Picture 18" descr="C:\Users\ecoffey\AppData\Local\Temp\Rar$DRa0.323\30097_Device_virtual_serv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9575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3" name="Picture 19" descr="C:\Users\ecoffey\AppData\Local\Temp\Rar$DRa0.323\30097_Device_virtual_serv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4" name="Picture 20" descr="C:\Users\ecoffey\AppData\Local\Temp\Rar$DRa0.323\30097_Device_virtual_serv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0556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5" name="Picture 21" descr="C:\Users\ecoffey\AppData\Local\Temp\Rar$DRa0.323\30097_Device_virtual_serv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50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6" name="Picture 22" descr="C:\Users\ecoffey\AppData\Local\Temp\Rar$DRa0.323\30097_Device_virtual_serv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8077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7" name="Picture 23" descr="C:\Users\ecoffey\AppData\Local\Temp\Rar$DRa0.323\30097_Device_virtual_serv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0548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8" name="Picture 24" descr="C:\Users\ecoffey\AppData\Local\Temp\Rar$DRa0.323\30097_Device_virtual_serv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62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9" name="Picture 25" descr="C:\Users\ecoffey\AppData\Local\Temp\Rar$DRa0.323\30097_Device_virtual_serv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58" y="281767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30" name="Picture 26" descr="C:\Users\ecoffey\AppData\Local\Temp\Rar$DRa0.323\30097_Device_virtual_serv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88" y="278777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31" name="Picture 27" descr="C:\Users\ecoffey\AppData\Local\Temp\Rar$DRa0.323\30097_Device_virtual_serv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7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32" name="Picture 28" descr="C:\Users\ecoffey\AppData\Local\Temp\Rar$DRa0.323\30097_Device_virtual_serv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498" y="120359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33" name="Picture 29" descr="C:\Users\ecoffey\AppData\Local\Temp\Rar$DRa0.323\30097_Device_virtual_serv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9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34" name="Picture 30" descr="C:\Users\ecoffey\AppData\Local\Temp\Rar$DRa0.323\30097_Device_virtual_serv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323\30097_Device_virtual_serv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92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323\30097_Device_virtual_serv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88" y="28287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323\30097_Device_virtual_serv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68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066237"/>
      </p:ext>
    </p:extLst>
  </p:cSld>
  <p:clrMapOvr>
    <a:masterClrMapping/>
  </p:clrMapOvr>
  <p:transition spd="med"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Voice ATM Switch</a:t>
            </a:r>
            <a:endParaRPr lang="en-US" dirty="0"/>
          </a:p>
        </p:txBody>
      </p:sp>
      <p:pic>
        <p:nvPicPr>
          <p:cNvPr id="73730" name="Picture 2" descr="C:\Users\ecoffey\AppData\Local\Temp\Rar$DRa0.870\30098_Device_voice_ATM_switch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3" y="12592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C:\Users\ecoffey\AppData\Local\Temp\Rar$DRa0.870\30098_Device_voice_ATM_switch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70" y="14333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C:\Users\ecoffey\AppData\Local\Temp\Rar$DRa0.870\30098_Device_voice_ATM_switch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70" y="167289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C:\Users\ecoffey\AppData\Local\Temp\Rar$DRa0.870\30098_Device_voice_ATM_switch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C:\Users\ecoffey\AppData\Local\Temp\Rar$DRa0.870\30098_Device_voice_ATM_switch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C:\Users\ecoffey\AppData\Local\Temp\Rar$DRa0.870\30098_Device_voice_ATM_switch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92" y="17014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C:\Users\ecoffey\AppData\Local\Temp\Rar$DRa0.870\30098_Device_voice_ATM_switch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90" y="13201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7" name="Picture 9" descr="C:\Users\ecoffey\AppData\Local\Temp\Rar$DRa0.870\30098_Device_voice_ATM_switch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14900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8" name="Picture 10" descr="C:\Users\ecoffey\AppData\Local\Temp\Rar$DRa0.870\30098_Device_voice_ATM_switch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820" y="199568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9" name="Picture 11" descr="C:\Users\ecoffey\AppData\Local\Temp\Rar$DRa0.870\30098_Device_voice_ATM_switch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97" y="169550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0" name="Picture 12" descr="C:\Users\ecoffey\AppData\Local\Temp\Rar$DRa0.870\30098_Device_voice_ATM_switch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3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1" name="Picture 13" descr="C:\Users\ecoffey\AppData\Local\Temp\Rar$DRa0.870\30098_Device_voice_ATM_switch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4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2" name="Picture 14" descr="C:\Users\ecoffey\AppData\Local\Temp\Rar$DRa0.870\30098_Device_voice_ATM_switch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3" name="Picture 15" descr="C:\Users\ecoffey\AppData\Local\Temp\Rar$DRa0.870\30098_Device_voice_ATM_switch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999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4" name="Picture 16" descr="C:\Users\ecoffey\AppData\Local\Temp\Rar$DRa0.870\30098_Device_voice_ATM_switch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78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5" name="Picture 17" descr="C:\Users\ecoffey\AppData\Local\Temp\Rar$DRa0.870\30098_Device_voice_ATM_switch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6" name="Picture 18" descr="C:\Users\ecoffey\AppData\Local\Temp\Rar$DRa0.870\30098_Device_voice_ATM_switch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5860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7" name="Picture 19" descr="C:\Users\ecoffey\AppData\Local\Temp\Rar$DRa0.870\30098_Device_voice_ATM_switch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319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8" name="Picture 20" descr="C:\Users\ecoffey\AppData\Local\Temp\Rar$DRa0.870\30098_Device_voice_ATM_switch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4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9" name="Picture 21" descr="C:\Users\ecoffey\AppData\Local\Temp\Rar$DRa0.870\30098_Device_voice_ATM_switch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7573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0" name="Picture 22" descr="C:\Users\ecoffey\AppData\Local\Temp\Rar$DRa0.870\30098_Device_voice_ATM_switch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482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1" name="Picture 23" descr="C:\Users\ecoffey\AppData\Local\Temp\Rar$DRa0.870\30098_Device_voice_ATM_switch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5995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2" name="Picture 24" descr="C:\Users\ecoffey\AppData\Local\Temp\Rar$DRa0.870\30098_Device_voice_ATM_switch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04" y="267573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3" name="Picture 25" descr="C:\Users\ecoffey\AppData\Local\Temp\Rar$DRa0.870\30098_Device_voice_ATM_switch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20" y="284740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4" name="Picture 26" descr="C:\Users\ecoffey\AppData\Local\Temp\Rar$DRa0.870\30098_Device_voice_ATM_switch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83191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5" name="Picture 27" descr="C:\Users\ecoffey\AppData\Local\Temp\Rar$DRa0.870\30098_Device_voice_ATM_switch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6" name="Picture 28" descr="C:\Users\ecoffey\AppData\Local\Temp\Rar$DRa0.870\30098_Device_voice_ATM_switch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178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7" name="Picture 29" descr="C:\Users\ecoffey\AppData\Local\Temp\Rar$DRa0.870\30098_Device_voice_ATM_switch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80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8" name="Picture 30" descr="C:\Users\ecoffey\AppData\Local\Temp\Rar$DRa0.870\30098_Device_voice_ATM_switch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870\30098_Device_voice_ATM_switch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18" y="26890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870\30098_Device_voice_ATM_switch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34" y="286073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870\30098_Device_voice_ATM_switch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0" y="308914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972852"/>
      </p:ext>
    </p:extLst>
  </p:cSld>
  <p:clrMapOvr>
    <a:masterClrMapping/>
  </p:clrMapOvr>
  <p:transition spd="med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Voice Gateway</a:t>
            </a:r>
            <a:endParaRPr lang="en-US" dirty="0"/>
          </a:p>
        </p:txBody>
      </p:sp>
      <p:pic>
        <p:nvPicPr>
          <p:cNvPr id="74754" name="Picture 2" descr="C:\Users\ecoffey\AppData\Local\Temp\Rar$DRa0.787\30099_Device_voice_gateway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8874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C:\Users\ecoffey\AppData\Local\Temp\Rar$DRa0.787\30099_Device_voice_gateway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6583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C:\Users\ecoffey\AppData\Local\Temp\Rar$DRa0.787\30099_Device_voice_gateway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C:\Users\ecoffey\AppData\Local\Temp\Rar$DRa0.787\30099_Device_voice_gateway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01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Picture 6" descr="C:\Users\ecoffey\AppData\Local\Temp\Rar$DRa0.787\30099_Device_voice_gateway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01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7" descr="C:\Users\ecoffey\AppData\Local\Temp\Rar$DRa0.787\30099_Device_voice_gateway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7845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0" name="Picture 8" descr="C:\Users\ecoffey\AppData\Local\Temp\Rar$DRa0.787\30099_Device_voice_gateway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0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1" name="Picture 9" descr="C:\Users\ecoffey\AppData\Local\Temp\Rar$DRa0.787\30099_Device_voice_gateway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75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2" name="Picture 10" descr="C:\Users\ecoffey\AppData\Local\Temp\Rar$DRa0.787\30099_Device_voice_gateway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44" y="170765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3" name="Picture 11" descr="C:\Users\ecoffey\AppData\Local\Temp\Rar$DRa0.787\30099_Device_voice_gateway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173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4" name="Picture 12" descr="C:\Users\ecoffey\AppData\Local\Temp\Rar$DRa0.787\30099_Device_voice_gateway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6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5" name="Picture 13" descr="C:\Users\ecoffey\AppData\Local\Temp\Rar$DRa0.787\30099_Device_voice_gateway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77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6" name="Picture 14" descr="C:\Users\ecoffey\AppData\Local\Temp\Rar$DRa0.787\30099_Device_voice_gateway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7" name="Picture 15" descr="C:\Users\ecoffey\AppData\Local\Temp\Rar$DRa0.787\30099_Device_voice_gateway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3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8" name="Picture 16" descr="C:\Users\ecoffey\AppData\Local\Temp\Rar$DRa0.787\30099_Device_voice_gateway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9" name="Picture 17" descr="C:\Users\ecoffey\AppData\Local\Temp\Rar$DRa0.787\30099_Device_voice_gateway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845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0" name="Picture 18" descr="C:\Users\ecoffey\AppData\Local\Temp\Rar$DRa0.787\30099_Device_voice_gateway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40" y="265690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1" name="Picture 19" descr="C:\Users\ecoffey\AppData\Local\Temp\Rar$DRa0.787\30099_Device_voice_gateway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9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2" name="Picture 20" descr="C:\Users\ecoffey\AppData\Local\Temp\Rar$DRa0.787\30099_Device_voice_gateway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543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3" name="Picture 21" descr="C:\Users\ecoffey\AppData\Local\Temp\Rar$DRa0.787\30099_Device_voice_gateway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95" y="265570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4" name="Picture 22" descr="C:\Users\ecoffey\AppData\Local\Temp\Rar$DRa0.787\30099_Device_voice_gateway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746" y="28385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5" name="Picture 23" descr="C:\Users\ecoffey\AppData\Local\Temp\Rar$DRa0.787\30099_Device_voice_gateway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42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6" name="Picture 24" descr="C:\Users\ecoffey\AppData\Local\Temp\Rar$DRa0.787\30099_Device_voice_gateway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90" y="266816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7" name="Picture 25" descr="C:\Users\ecoffey\AppData\Local\Temp\Rar$DRa0.787\30099_Device_voice_gateway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03" y="2859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8" name="Picture 26" descr="C:\Users\ecoffey\AppData\Local\Temp\Rar$DRa0.787\30099_Device_voice_gateway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24" y="28155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9" name="Picture 27" descr="C:\Users\ecoffey\AppData\Local\Temp\Rar$DRa0.787\30099_Device_voice_gateway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2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80" name="Picture 28" descr="C:\Users\ecoffey\AppData\Local\Temp\Rar$DRa0.787\30099_Device_voice_gateway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88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81" name="Picture 29" descr="C:\Users\ecoffey\AppData\Local\Temp\Rar$DRa0.787\30099_Device_voice_gateway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88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82" name="Picture 30" descr="C:\Users\ecoffey\AppData\Local\Temp\Rar$DRa0.787\30099_Device_voice_gateway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974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787\30099_Device_voice_gateway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70" y="26704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787\30099_Device_voice_gateway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83" y="286206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787\30099_Device_voice_gateway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80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50040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Catalyst 4500E Unified Access</a:t>
            </a:r>
            <a:endParaRPr lang="en-US" dirty="0"/>
          </a:p>
        </p:txBody>
      </p:sp>
      <p:pic>
        <p:nvPicPr>
          <p:cNvPr id="82946" name="Picture 2" descr="C:\Users\ecoffey\AppData\Local\Temp\Rar$DRa0.035\Catalyst 4500E Unified Access\Png_64_24_16\Admindown\Catalyst-4500E-Unified-Access_16_admindow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202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C:\Users\ecoffey\AppData\Local\Temp\Rar$DRa0.035\Catalyst 4500E Unified Access\Png_64_24_16\Admindown\Catalyst-4500E-Unified-Access_24_admindow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325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C:\Users\ecoffey\AppData\Local\Temp\Rar$DRa0.035\Catalyst 4500E Unified Access\Png_64_24_16\Admindown\Catalyst-4500E-Unified-Access_64_admindow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56" y="170299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C:\Users\ecoffey\AppData\Local\Temp\Rar$DRa0.845\Catalyst 4500E Unified Access\Png_64_24_16\Critical\Catalyst-4500E-Unified-Access_16_critic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58" y="131299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C:\Users\ecoffey\AppData\Local\Temp\Rar$DRa0.845\Catalyst 4500E Unified Access\Png_64_24_16\Critical\Catalyst-4500E-Unified-Access_24_critic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78" y="148325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7" descr="C:\Users\ecoffey\AppData\Local\Temp\Rar$DRa0.845\Catalyst 4500E Unified Access\Png_64_24_16\Critical\Catalyst-4500E-Unified-Access_64_critica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35" y="17005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 descr="C:\Users\ecoffey\AppData\Local\Temp\Rar$DRa0.126\Catalyst 4500E Unified Access\Png_64_24_16\Default\Catalyst-4500E-Unified-Access_16_defaul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1299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C:\Users\ecoffey\AppData\Local\Temp\Rar$DRa0.126\Catalyst 4500E Unified Access\Png_64_24_16\Default\Catalyst-4500E-Unified-Access_24_defaul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015" y="146796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10" descr="C:\Users\ecoffey\AppData\Local\Temp\Rar$DRa0.126\Catalyst 4500E Unified Access\Png_64_24_16\Default\Catalyst-4500E-Unified-Access_64_defaul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9918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5" name="Picture 11" descr="C:\Users\ecoffey\AppData\Local\Temp\Rar$DRa0.375\Catalyst 4500E Unified Access\Png_64_24_16\Major\Catalyst-4500E-Unified-Access_16_majo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969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6" name="Picture 12" descr="C:\Users\ecoffey\AppData\Local\Temp\Rar$DRa0.375\Catalyst 4500E Unified Access\Png_64_24_16\Major\Catalyst-4500E-Unified-Access_24_major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36" y="146796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7" name="Picture 13" descr="C:\Users\ecoffey\AppData\Local\Temp\Rar$DRa0.375\Catalyst 4500E Unified Access\Png_64_24_16\Major\Catalyst-4500E-Unified-Access_64_majo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6" y="17005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8" name="Picture 14" descr="C:\Users\ecoffey\AppData\Local\Temp\Rar$DRa0.786\Catalyst 4500E Unified Access\Png_64_24_16\Minor\Catalyst-4500E-Unified-Access_16_minor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6" y="267918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9" name="Picture 15" descr="C:\Users\ecoffey\AppData\Local\Temp\Rar$DRa0.786\Catalyst 4500E Unified Access\Png_64_24_16\Minor\Catalyst-4500E-Unified-Access_24_mino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4032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0" name="Picture 16" descr="C:\Users\ecoffey\AppData\Local\Temp\Rar$DRa0.786\Catalyst 4500E Unified Access\Png_64_24_16\Minor\Catalyst-4500E-Unified-Access_64_mino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5990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1" name="Picture 17" descr="C:\Users\ecoffey\AppData\Local\Temp\Rar$DRa0.223\Catalyst 4500E Unified Access\Png_64_24_16\Normal\Catalyst-4500E-Unified-Access_16_normal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7918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2" name="Picture 18" descr="C:\Users\ecoffey\AppData\Local\Temp\Rar$DRa0.223\Catalyst 4500E Unified Access\Png_64_24_16\Normal\Catalyst-4500E-Unified-Access_24_normal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4032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3" name="Picture 19" descr="C:\Users\ecoffey\AppData\Local\Temp\Rar$DRa0.223\Catalyst 4500E Unified Access\Png_64_24_16\Normal\Catalyst-4500E-Unified-Access_64_normal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5207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4" name="Picture 20" descr="C:\Users\ecoffey\AppData\Local\Temp\Rar$DRa1.219\Catalyst 4500E Unified Access\Png_64_24_16\Unknown\Catalyst-4500E-Unified-Access_16_unknown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98" y="266088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5" name="Picture 21" descr="C:\Users\ecoffey\AppData\Local\Temp\Rar$DRa1.219\Catalyst 4500E Unified Access\Png_64_24_16\Unknown\Catalyst-4500E-Unified-Access_24_unknown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35" y="282101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6" name="Picture 22" descr="C:\Users\ecoffey\AppData\Local\Temp\Rar$DRa1.219\Catalyst 4500E Unified Access\Png_64_24_16\Unknown\Catalyst-4500E-Unified-Access_64_unknown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5990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7" name="Picture 23" descr="C:\Users\ecoffey\AppData\Local\Temp\Rar$DRa1.993\Catalyst 4500E Unified Access\Png_64_24_16\Unmanaged\Catalyst-4500E-Unified-Access_16_unmanaged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8" name="Picture 24" descr="C:\Users\ecoffey\AppData\Local\Temp\Rar$DRa1.993\Catalyst 4500E Unified Access\Png_64_24_16\Unmanaged\Catalyst-4500E-Unified-Access_24_unmanaged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2101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9" name="Picture 25" descr="C:\Users\ecoffey\AppData\Local\Temp\Rar$DRa1.993\Catalyst 4500E Unified Access\Png_64_24_16\Unmanaged\Catalyst-4500E-Unified-Access_64_unmanaged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5990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0" name="Picture 26" descr="C:\Users\ecoffey\AppData\Local\Temp\Rar$DRa0.829\Catalyst 4500E Unified Access\Png_64_24_16\Unreachable\Catalyst-4500E-Unified-Access_16_unreachable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35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1" name="Picture 27" descr="C:\Users\ecoffey\AppData\Local\Temp\Rar$DRa0.829\Catalyst 4500E Unified Access\Png_64_24_16\Unreachable\Catalyst-4500E-Unified-Access_24_unreachable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296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2" name="Picture 28" descr="C:\Users\ecoffey\AppData\Local\Temp\Rar$DRa0.829\Catalyst 4500E Unified Access\Png_64_24_16\Unreachable\Catalyst-4500E-Unified-Access_64_unreachable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14" y="305448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3" name="Picture 29" descr="C:\Users\ecoffey\AppData\Local\Temp\Rar$DRa0.113\Catalyst 4500E Unified Access\Png_64_24_16\Warning\Catalyst-4500E-Unified-Access_16_warning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1969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4" name="Picture 30" descr="C:\Users\ecoffey\AppData\Local\Temp\Rar$DRa0.113\Catalyst 4500E Unified Access\Png_64_24_16\Warning\Catalyst-4500E-Unified-Access_24_warning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6796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5" name="Picture 31" descr="C:\Users\ecoffey\AppData\Local\Temp\Rar$DRa0.113\Catalyst 4500E Unified Access\Png_64_24_16\Warning\Catalyst-4500E-Unified-Access_64_warning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9918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6" name="Picture 32" descr="C:\Users\ecoffey\AppData\Local\Temp\Rar$DRa0.739\Catalyst 4500E Unified Access\Png_256\Catalyst 4500E Unified Access_256_admindown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186" y="555526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7" name="Picture 33" descr="C:\Users\ecoffey\AppData\Local\Temp\Rar$DRa0.739\Catalyst 4500E Unified Access\Png_256\Catalyst 4500E Unified Access_256_critical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35" y="695309"/>
            <a:ext cx="1968254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8" name="Picture 34" descr="C:\Users\ecoffey\AppData\Local\Temp\Rar$DRa0.739\Catalyst 4500E Unified Access\Png_256\Catalyst 4500E Unified Access_256_default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287" y="847791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9" name="Picture 35" descr="C:\Users\ecoffey\AppData\Local\Temp\Rar$DRa0.739\Catalyst 4500E Unified Access\Png_256\Catalyst 4500E Unified Access_256_major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339" y="987574"/>
            <a:ext cx="1968254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80" name="Picture 36" descr="C:\Users\ecoffey\AppData\Local\Temp\Rar$DRa0.739\Catalyst 4500E Unified Access\Png_256\Catalyst 4500E Unified Access_256_minor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91" y="1140056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81" name="Picture 37" descr="C:\Users\ecoffey\AppData\Local\Temp\Rar$DRa0.739\Catalyst 4500E Unified Access\Png_256\Catalyst 4500E Unified Access_256_normal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443" y="1279839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82" name="Picture 38" descr="C:\Users\ecoffey\AppData\Local\Temp\Rar$DRa0.739\Catalyst 4500E Unified Access\Png_256\Catalyst 4500E Unified Access_256_unknown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95" y="1419622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83" name="Picture 39" descr="C:\Users\ecoffey\AppData\Local\Temp\Rar$DRa0.739\Catalyst 4500E Unified Access\Png_256\Catalyst 4500E Unified Access_256_unmanaged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47" y="1559405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84" name="Picture 40" descr="C:\Users\ecoffey\AppData\Local\Temp\Rar$DRa0.739\Catalyst 4500E Unified Access\Png_256\Catalyst 4500E Unified Access_256_unreachable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99" y="1699188"/>
            <a:ext cx="1968254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85" name="Picture 41" descr="C:\Users\ecoffey\AppData\Local\Temp\Rar$DRa0.739\Catalyst 4500E Unified Access\Png_256\Catalyst 4500E Unified Access_256_warning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51" y="1851670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50942"/>
      </p:ext>
    </p:extLst>
  </p:cSld>
  <p:clrMapOvr>
    <a:masterClrMapping/>
  </p:clrMapOvr>
  <p:transition spd="med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Voice Router</a:t>
            </a:r>
            <a:endParaRPr lang="en-US" dirty="0"/>
          </a:p>
        </p:txBody>
      </p:sp>
      <p:pic>
        <p:nvPicPr>
          <p:cNvPr id="75778" name="Picture 2" descr="C:\Users\ecoffey\AppData\Local\Temp\Rar$DRa0.832\30100_Device_voice_rout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95" y="15963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C:\Users\ecoffey\AppData\Local\Temp\Rar$DRa0.832\30100_Device_voice_rout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993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C:\Users\ecoffey\AppData\Local\Temp\Rar$DRa0.832\30100_Device_voice_rout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0694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C:\Users\ecoffey\AppData\Local\Temp\Rar$DRa0.832\30100_Device_voice_rout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37" y="155125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6" descr="C:\Users\ecoffey\AppData\Local\Temp\Rar$DRa0.832\30100_Device_voice_rout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263" y="16903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3" name="Picture 7" descr="C:\Users\ecoffey\AppData\Local\Temp\Rar$DRa0.832\30100_Device_voice_rout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80137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4" name="Picture 8" descr="C:\Users\ecoffey\AppData\Local\Temp\Rar$DRa0.832\30100_Device_voice_rout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161221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5" name="Picture 9" descr="C:\Users\ecoffey\AppData\Local\Temp\Rar$DRa0.832\30100_Device_voice_rout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17186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6" name="Picture 10" descr="C:\Users\ecoffey\AppData\Local\Temp\Rar$DRa0.832\30100_Device_voice_rout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63" y="749505"/>
            <a:ext cx="2873450" cy="287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7" name="Picture 11" descr="C:\Users\ecoffey\AppData\Local\Temp\Rar$DRa0.832\30100_Device_voice_rout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181013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8" name="Picture 12" descr="C:\Users\ecoffey\AppData\Local\Temp\Rar$DRa0.832\30100_Device_voice_rout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5663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9" name="Picture 13" descr="C:\Users\ecoffey\AppData\Local\Temp\Rar$DRa0.832\30100_Device_voice_rout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6903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0" name="Picture 14" descr="C:\Users\ecoffey\AppData\Local\Temp\Rar$DRa0.832\30100_Device_voice_rout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80137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1" name="Picture 15" descr="C:\Users\ecoffey\AppData\Local\Temp\Rar$DRa0.832\30100_Device_voice_rout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7107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2" name="Picture 16" descr="C:\Users\ecoffey\AppData\Local\Temp\Rar$DRa0.832\30100_Device_voice_rout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042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3" name="Picture 17" descr="C:\Users\ecoffey\AppData\Local\Temp\Rar$DRa0.832\30100_Device_voice_rout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4322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4" name="Picture 18" descr="C:\Users\ecoffey\AppData\Local\Temp\Rar$DRa0.832\30100_Device_voice_rout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03" y="29205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5" name="Picture 19" descr="C:\Users\ecoffey\AppData\Local\Temp\Rar$DRa0.832\30100_Device_voice_rout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980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6" name="Picture 20" descr="C:\Users\ecoffey\AppData\Local\Temp\Rar$DRa0.832\30100_Device_voice_rout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612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7" name="Picture 21" descr="C:\Users\ecoffey\AppData\Local\Temp\Rar$DRa0.832\30100_Device_voice_rout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28708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8" name="Picture 22" descr="C:\Users\ecoffey\AppData\Local\Temp\Rar$DRa0.832\30100_Device_voice_rout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307580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9" name="Picture 23" descr="C:\Users\ecoffey\AppData\Local\Temp\Rar$DRa0.832\30100_Device_voice_rout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6413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00" name="Picture 24" descr="C:\Users\ecoffey\AppData\Local\Temp\Rar$DRa0.832\30100_Device_voice_rout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79" y="28708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01" name="Picture 25" descr="C:\Users\ecoffey\AppData\Local\Temp\Rar$DRa0.832\30100_Device_voice_rout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79" y="30563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02" name="Picture 26" descr="C:\Users\ecoffey\AppData\Local\Temp\Rar$DRa0.832\30100_Device_voice_rout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0" y="987574"/>
            <a:ext cx="2964826" cy="296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03" name="Picture 27" descr="C:\Users\ecoffey\AppData\Local\Temp\Rar$DRa0.832\30100_Device_voice_rout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04" name="Picture 28" descr="C:\Users\ecoffey\AppData\Local\Temp\Rar$DRa0.832\30100_Device_voice_rout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39" y="15354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05" name="Picture 29" descr="C:\Users\ecoffey\AppData\Local\Temp\Rar$DRa0.832\30100_Device_voice_rout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06" name="Picture 30" descr="C:\Users\ecoffey\AppData\Local\Temp\Rar$DRa0.832\30100_Device_voice_rout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ecoffey\AppData\Local\Temp\Rar$DRa0.824\Cisco Icons November\30100_Device_voice_router_3139\Png_256\30100_Device_voice_router_3139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0" y="2103478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ecoffey\AppData\Local\Temp\Rar$DRa0.824\Cisco Icons November\30100_Device_voice_router_3139\Png_256\30100_Device_voice_router_3139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27910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ecoffey\AppData\Local\Temp\Rar$DRa0.824\Cisco Icons November\30100_Device_voice_router_3139\Png_256\30100_Device_voice_router_3139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10790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ecoffey\AppData\Local\Temp\Rar$DRa0.824\Cisco Icons November\30100_Device_voice_router_3139\Png_256\30100_Device_voice_router_3139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63190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ecoffey\AppData\Local\Temp\Rar$DRa0.824\Cisco Icons November\30100_Device_voice_router_3139\Png_256\30100_Device_voice_router_3139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83" y="2931790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C:\Users\ecoffey\AppData\Local\Temp\Rar$DRa0.824\Cisco Icons November\30100_Device_voice_router_3139\Png_256\30100_Device_voice_router_3139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02" y="3075806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C:\Users\ecoffey\AppData\Local\Temp\Rar$DRa0.824\Cisco Icons November\30100_Device_voice_router_3139\Png_256\30100_Device_voice_router_3139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3282861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C:\Users\ecoffey\AppData\Local\Temp\Rar$DRa0.832\30100_Device_voice_rout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1" y="28597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5" descr="C:\Users\ecoffey\AppData\Local\Temp\Rar$DRa0.832\30100_Device_voice_rout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1" y="30453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7" descr="C:\Users\ecoffey\AppData\Local\Temp\Rar$DRa0.832\30100_Device_voice_rout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367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842241"/>
      </p:ext>
    </p:extLst>
  </p:cSld>
  <p:clrMapOvr>
    <a:masterClrMapping/>
  </p:clrMapOvr>
  <p:transition spd="med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Voice Switch</a:t>
            </a:r>
            <a:endParaRPr lang="en-US" dirty="0"/>
          </a:p>
        </p:txBody>
      </p:sp>
      <p:pic>
        <p:nvPicPr>
          <p:cNvPr id="76802" name="Picture 2" descr="C:\Users\ecoffey\AppData\Local\Temp\Rar$DRa0.895\30101_Device_voice_switch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19" y="14820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3" name="Picture 3" descr="C:\Users\ecoffey\AppData\Local\Temp\Rar$DRa0.895\30101_Device_voice_switch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47" y="164937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C:\Users\ecoffey\AppData\Local\Temp\Rar$DRa0.895\30101_Device_voice_switch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5" descr="C:\Users\ecoffey\AppData\Local\Temp\Rar$DRa0.895\30101_Device_voice_switch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54" y="15354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 descr="C:\Users\ecoffey\AppData\Local\Temp\Rar$DRa0.895\30101_Device_voice_switch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54" y="167245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7" name="Picture 7" descr="C:\Users\ecoffey\AppData\Local\Temp\Rar$DRa0.895\30101_Device_voice_switch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8" name="Picture 8" descr="C:\Users\ecoffey\AppData\Local\Temp\Rar$DRa0.895\30101_Device_voice_switch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5075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9" name="Picture 9" descr="C:\Users\ecoffey\AppData\Local\Temp\Rar$DRa0.895\30101_Device_voice_switch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6573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0" name="Picture 10" descr="C:\Users\ecoffey\AppData\Local\Temp\Rar$DRa0.895\30101_Device_voice_switch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01129"/>
            <a:ext cx="3332426" cy="333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1" name="Picture 11" descr="C:\Users\ecoffey\AppData\Local\Temp\Rar$DRa0.895\30101_Device_voice_switch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2" name="Picture 12" descr="C:\Users\ecoffey\AppData\Local\Temp\Rar$DRa0.895\30101_Device_voice_switch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" y="14135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3" name="Picture 13" descr="C:\Users\ecoffey\AppData\Local\Temp\Rar$DRa0.895\30101_Device_voice_switch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7" y="15997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4" name="Picture 14" descr="C:\Users\ecoffey\AppData\Local\Temp\Rar$DRa0.895\30101_Device_voice_switch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5" name="Picture 15" descr="C:\Users\ecoffey\AppData\Local\Temp\Rar$DRa0.895\30101_Device_voice_switch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6" name="Picture 16" descr="C:\Users\ecoffey\AppData\Local\Temp\Rar$DRa0.895\30101_Device_voice_switch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99758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7" name="Picture 17" descr="C:\Users\ecoffey\AppData\Local\Temp\Rar$DRa0.895\30101_Device_voice_switch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8" name="Picture 18" descr="C:\Users\ecoffey\AppData\Local\Temp\Rar$DRa0.895\30101_Device_voice_switch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417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9" name="Picture 19" descr="C:\Users\ecoffey\AppData\Local\Temp\Rar$DRa0.895\30101_Device_voice_switch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54" y="30012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0" name="Picture 20" descr="C:\Users\ecoffey\AppData\Local\Temp\Rar$DRa0.895\30101_Device_voice_switch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1" name="Picture 21" descr="C:\Users\ecoffey\AppData\Local\Temp\Rar$DRa0.895\30101_Device_voice_switch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2" name="Picture 22" descr="C:\Users\ecoffey\AppData\Local\Temp\Rar$DRa0.895\30101_Device_voice_switch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012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3" name="Picture 23" descr="C:\Users\ecoffey\AppData\Local\Temp\Rar$DRa0.895\30101_Device_voice_switch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4" name="Picture 24" descr="C:\Users\ecoffey\AppData\Local\Temp\Rar$DRa0.895\30101_Device_voice_switch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5" name="Picture 25" descr="C:\Users\ecoffey\AppData\Local\Temp\Rar$DRa0.895\30101_Device_voice_switch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683" y="30012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6" name="Picture 26" descr="C:\Users\ecoffey\AppData\Local\Temp\Rar$DRa0.895\30101_Device_voice_switch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10" y="843558"/>
            <a:ext cx="3262456" cy="326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7" name="Picture 27" descr="C:\Users\ecoffey\AppData\Local\Temp\Rar$DRa0.895\30101_Device_voice_switch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357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8" name="Picture 28" descr="C:\Users\ecoffey\AppData\Local\Temp\Rar$DRa0.895\30101_Device_voice_switch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354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9" name="Picture 29" descr="C:\Users\ecoffey\AppData\Local\Temp\Rar$DRa0.895\30101_Device_voice_switch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30" name="Picture 30" descr="C:\Users\ecoffey\AppData\Local\Temp\Rar$DRa0.895\30101_Device_voice_switch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895\30101_Device_voice_switch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41" y="27877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895\30101_Device_voice_switch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734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895\30101_Device_voice_switch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82" y="311999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ecoffey\AppData\Local\Temp\Rar$DRa0.075\Cisco Icons November\30101_Device_voice_switch_3110\Png_256\30101_Device_voice_switch_3110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40155"/>
            <a:ext cx="2882540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ecoffey\AppData\Local\Temp\Rar$DRa0.075\Cisco Icons November\30101_Device_voice_switch_3110\Png_256\30101_Device_voice_switch_3110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84888"/>
            <a:ext cx="2882540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ecoffey\AppData\Local\Temp\Rar$DRa0.075\Cisco Icons November\30101_Device_voice_switch_3110\Png_256\30101_Device_voice_switch_3110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15766"/>
            <a:ext cx="2882540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ecoffey\AppData\Local\Temp\Rar$DRa0.075\Cisco Icons November\30101_Device_voice_switch_3110\Png_256\30101_Device_voice_switch_3110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55" y="2909694"/>
            <a:ext cx="2882540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:\Users\ecoffey\AppData\Local\Temp\Rar$DRa0.075\Cisco Icons November\30101_Device_voice_switch_3110\Png_256\30101_Device_voice_switch_3110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14" y="3032507"/>
            <a:ext cx="2882540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C:\Users\ecoffey\AppData\Local\Temp\Rar$DRa0.075\Cisco Icons November\30101_Device_voice_switch_3110\Png_256\30101_Device_voice_switch_3110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91830"/>
            <a:ext cx="2882540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C:\Users\ecoffey\AppData\Local\Temp\Rar$DRa0.075\Cisco Icons November\30101_Device_voice_switch_3110\Png_256\30101_Device_voice_switch_3110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35846"/>
            <a:ext cx="2882540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694889"/>
      </p:ext>
    </p:extLst>
  </p:cSld>
  <p:clrMapOvr>
    <a:masterClrMapping/>
  </p:clrMapOvr>
  <p:transition spd="med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VSS</a:t>
            </a:r>
            <a:endParaRPr lang="en-US" dirty="0"/>
          </a:p>
        </p:txBody>
      </p:sp>
      <p:pic>
        <p:nvPicPr>
          <p:cNvPr id="102402" name="Picture 2" descr="C:\Users\ecoffey\AppData\Local\Temp\Rar$DRa0.483\VSS\Png_64_24_16\Admindown\VSS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48" y="133316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 descr="C:\Users\ecoffey\AppData\Local\Temp\Rar$DRa0.483\VSS\Png_64_24_16\Admindown\VSS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26" y="150566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 descr="C:\Users\ecoffey\AppData\Local\Temp\Rar$DRa0.483\VSS\Png_64_24_16\Admindown\VSS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48" y="17106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5" descr="C:\Users\ecoffey\AppData\Local\Temp\Rar$DRa1.707\VSS\Png_64_24_16\Default\VSS_default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22" y="133316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6" descr="C:\Users\ecoffey\AppData\Local\Temp\Rar$DRa1.707\VSS\Png_64_24_16\Default\VSS_default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352" y="148683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7" name="Picture 7" descr="C:\Users\ecoffey\AppData\Local\Temp\Rar$DRa1.707\VSS\Png_64_24_16\Default\VSS_default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784" y="170189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8" name="Picture 8" descr="C:\Users\ecoffey\AppData\Local\Temp\Rar$DRa0.240\VSS\Png_64_24_16\-íritical\VSS_critical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68" y="139412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9" name="Picture 9" descr="C:\Users\ecoffey\AppData\Local\Temp\Rar$DRa0.240\VSS\Png_64_24_16\-íritical\VSS_critical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5277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0" name="Picture 10" descr="C:\Users\ecoffey\AppData\Local\Temp\Rar$DRa0.240\VSS\Png_64_24_16\-íritical\VSS_critical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60" y="17106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1" name="Picture 11" descr="C:\Users\ecoffey\AppData\Local\Temp\Rar$DRa0.040\VSS\Png_64_24_16\Major\VSS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2" y="133316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2" name="Picture 12" descr="C:\Users\ecoffey\AppData\Local\Temp\Rar$DRa0.040\VSS\Png_64_24_16\Major\VSS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9" y="14805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3" name="Picture 13" descr="C:\Users\ecoffey\AppData\Local\Temp\Rar$DRa0.040\VSS\Png_64_24_16\Major\VSS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0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4" name="Picture 14" descr="C:\Users\ecoffey\AppData\Local\Temp\Rar$DRa1.743\VSS\Png_64_24_16\Minor\VSS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7" y="27141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5" name="Picture 15" descr="C:\Users\ecoffey\AppData\Local\Temp\Rar$DRa1.743\VSS\Png_64_24_16\Minor\VSS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99" y="288255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6" name="Picture 16" descr="C:\Users\ecoffey\AppData\Local\Temp\Rar$DRa1.743\VSS\Png_64_24_16\Minor\VSS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91" y="31126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7" name="Picture 17" descr="C:\Users\ecoffey\AppData\Local\Temp\Rar$DRa1.387\VSS\Png_64_24_16\Normal\VSS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65" y="269703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8" name="Picture 18" descr="C:\Users\ecoffey\AppData\Local\Temp\Rar$DRa1.387\VSS\Png_64_24_16\Normal\VSS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273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9" name="Picture 19" descr="C:\Users\ecoffey\AppData\Local\Temp\Rar$DRa1.387\VSS\Png_64_24_16\Normal\VSS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6543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0" name="Picture 20" descr="C:\Users\ecoffey\AppData\Local\Temp\Rar$DRa1.549\VSS\Png_64_24_16\Unknown\VSS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9494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1" name="Picture 21" descr="C:\Users\ecoffey\AppData\Local\Temp\Rar$DRa1.549\VSS\Png_64_24_16\Unknown\VSS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8255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2" name="Picture 22" descr="C:\Users\ecoffey\AppData\Local\Temp\Rar$DRa1.549\VSS\Png_64_24_16\Unknown\VSS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9421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3" name="Picture 23" descr="C:\Users\ecoffey\AppData\Local\Temp\Rar$DRa0.159\VSS\Png_64_24_16\Unmanaged\VSS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81" y="268240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4" name="Picture 24" descr="C:\Users\ecoffey\AppData\Local\Temp\Rar$DRa0.159\VSS\Png_64_24_16\Unmanaged\VSS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000" y="28273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5" name="Picture 25" descr="C:\Users\ecoffey\AppData\Local\Temp\Rar$DRa0.159\VSS\Png_64_24_16\Unmanaged\VSS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478" y="306543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6" name="Picture 26" descr="C:\Users\ecoffey\AppData\Local\Temp\Rar$DRa0.642\VSS\Png_64_24_16\Unreachable\VSS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2144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7" name="Picture 27" descr="C:\Users\ecoffey\AppData\Local\Temp\Rar$DRa0.642\VSS\Png_64_24_16\Unreachable\VSS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03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8" name="Picture 28" descr="C:\Users\ecoffey\AppData\Local\Temp\Rar$DRa0.642\VSS\Png_64_24_16\Unreachable\VSS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9" name="Picture 29" descr="C:\Users\ecoffey\AppData\Local\Temp\Rar$DRa0.512\VSS\Png_64_24_16\Warning\VSS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586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0" name="Picture 30" descr="C:\Users\ecoffey\AppData\Local\Temp\Rar$DRa0.512\VSS\Png_64_24_16\Warning\VSS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1" name="Picture 31" descr="C:\Users\ecoffey\AppData\Local\Temp\Rar$DRa0.512\VSS\Png_64_24_16\Warning\VSS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2" name="Picture 32" descr="C:\Users\ecoffey\AppData\Local\Temp\Rar$DRa1.793\VSS\Png_256\VSS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55526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3" name="Picture 33" descr="C:\Users\ecoffey\AppData\Local\Temp\Rar$DRa1.793\VSS\Png_256\VSS_critical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040" y="699542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4" name="Picture 34" descr="C:\Users\ecoffey\AppData\Local\Temp\Rar$DRa1.793\VSS\Png_256\VSS_default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55" y="843558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5" name="Picture 35" descr="C:\Users\ecoffey\AppData\Local\Temp\Rar$DRa1.793\VSS\Png_256\VSS_maj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70" y="987574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6" name="Picture 36" descr="C:\Users\ecoffey\AppData\Local\Temp\Rar$DRa1.793\VSS\Png_256\VSS_minor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85" y="1131590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7" name="Picture 37" descr="C:\Users\ecoffey\AppData\Local\Temp\Rar$DRa1.793\VSS\Png_256\VSS_normal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300" y="1275606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8" name="Picture 38" descr="C:\Users\ecoffey\AppData\Local\Temp\Rar$DRa1.793\VSS\Png_256\VSS_unknown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15" y="1419622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9" name="Picture 39" descr="C:\Users\ecoffey\AppData\Local\Temp\Rar$DRa1.793\VSS\Png_256\VSS_unmanaged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930" y="1563638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0" name="Picture 40" descr="C:\Users\ecoffey\AppData\Local\Temp\Rar$DRa1.793\VSS\Png_256\VSS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45" y="1707654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1" name="Picture 41" descr="C:\Users\ecoffey\AppData\Local\Temp\Rar$DRa1.793\VSS\Png_256\VSS_warning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1851670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35166"/>
      </p:ext>
    </p:extLst>
  </p:cSld>
  <p:clrMapOvr>
    <a:masterClrMapping/>
  </p:clrMapOvr>
  <p:transition spd="med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Bridge</a:t>
            </a:r>
            <a:endParaRPr lang="en-US" dirty="0"/>
          </a:p>
        </p:txBody>
      </p:sp>
      <p:pic>
        <p:nvPicPr>
          <p:cNvPr id="77826" name="Picture 2" descr="C:\Users\ecoffey\AppData\Local\Temp\Rar$DRa0.253\30102_Device_wireless_bridge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04" y="12977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Picture 3" descr="C:\Users\ecoffey\AppData\Local\Temp\Rar$DRa0.253\30102_Device_wireless_bridge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333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C:\Users\ecoffey\AppData\Local\Temp\Rar$DRa0.253\30102_Device_wireless_bridge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610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 descr="C:\Users\ecoffey\AppData\Local\Temp\Rar$DRa0.253\30102_Device_wireless_bridge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052" y="13623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C:\Users\ecoffey\AppData\Local\Temp\Rar$DRa0.253\30102_Device_wireless_bridge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0692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1" name="Picture 7" descr="C:\Users\ecoffey\AppData\Local\Temp\Rar$DRa0.253\30102_Device_wireless_bridge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1552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2" name="Picture 8" descr="C:\Users\ecoffey\AppData\Local\Temp\Rar$DRa0.253\30102_Device_wireless_bridge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37365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3" name="Picture 9" descr="C:\Users\ecoffey\AppData\Local\Temp\Rar$DRa0.253\30102_Device_wireless_bridge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52227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4" name="Picture 10" descr="C:\Users\ecoffey\AppData\Local\Temp\Rar$DRa0.253\30102_Device_wireless_bridge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8371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5" name="Picture 11" descr="C:\Users\ecoffey\AppData\Local\Temp\Rar$DRa0.253\30102_Device_wireless_bridge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1552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 descr="C:\Users\ecoffey\AppData\Local\Temp\Rar$DRa0.253\30102_Device_wireless_bridge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1" y="130304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7" name="Picture 13" descr="C:\Users\ecoffey\AppData\Local\Temp\Rar$DRa0.253\30102_Device_wireless_bridge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03" y="148592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8" name="Picture 14" descr="C:\Users\ecoffey\AppData\Local\Temp\Rar$DRa0.253\30102_Device_wireless_bridge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3" y="168980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9" name="Picture 15" descr="C:\Users\ecoffey\AppData\Local\Temp\Rar$DRa0.253\30102_Device_wireless_bridge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3" y="26719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0" name="Picture 16" descr="C:\Users\ecoffey\AppData\Local\Temp\Rar$DRa0.253\30102_Device_wireless_bridge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1" y="28530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1" name="Picture 17" descr="C:\Users\ecoffey\AppData\Local\Temp\Rar$DRa0.253\30102_Device_wireless_bridge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87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2" name="Picture 18" descr="C:\Users\ecoffey\AppData\Local\Temp\Rar$DRa0.253\30102_Device_wireless_bridge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19" y="26690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3" name="Picture 19" descr="C:\Users\ecoffey\AppData\Local\Temp\Rar$DRa0.253\30102_Device_wireless_bridge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19" y="28385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4" name="Picture 20" descr="C:\Users\ecoffey\AppData\Local\Temp\Rar$DRa0.253\30102_Device_wireless_bridge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5" name="Picture 21" descr="C:\Users\ecoffey\AppData\Local\Temp\Rar$DRa0.253\30102_Device_wireless_bridge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690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6" name="Picture 22" descr="C:\Users\ecoffey\AppData\Local\Temp\Rar$DRa0.253\30102_Device_wireless_bridge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603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7" name="Picture 23" descr="C:\Users\ecoffey\AppData\Local\Temp\Rar$DRa0.253\30102_Device_wireless_bridge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8" name="Picture 24" descr="C:\Users\ecoffey\AppData\Local\Temp\Rar$DRa0.253\30102_Device_wireless_bridge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597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9" name="Picture 25" descr="C:\Users\ecoffey\AppData\Local\Temp\Rar$DRa0.253\30102_Device_wireless_bridge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48" y="28530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50" name="Picture 26" descr="C:\Users\ecoffey\AppData\Local\Temp\Rar$DRa0.253\30102_Device_wireless_bridge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667" y="285305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51" name="Picture 27" descr="C:\Users\ecoffey\AppData\Local\Temp\Rar$DRa0.253\30102_Device_wireless_bridge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29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52" name="Picture 28" descr="C:\Users\ecoffey\AppData\Local\Temp\Rar$DRa0.253\30102_Device_wireless_bridge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29" y="136400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53" name="Picture 29" descr="C:\Users\ecoffey\AppData\Local\Temp\Rar$DRa0.253\30102_Device_wireless_bridge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54" name="Picture 30" descr="C:\Users\ecoffey\AppData\Local\Temp\Rar$DRa0.253\30102_Device_wireless_bridge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253\30102_Device_wireless_bridge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76" y="266378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253\30102_Device_wireless_bridge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27" y="285364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253\30102_Device_wireless_bridge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639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863487"/>
      </p:ext>
    </p:extLst>
  </p:cSld>
  <p:clrMapOvr>
    <a:masterClrMapping/>
  </p:clrMapOvr>
  <p:transition spd="med"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LAN Controller</a:t>
            </a:r>
            <a:endParaRPr lang="en-US" dirty="0"/>
          </a:p>
        </p:txBody>
      </p:sp>
      <p:pic>
        <p:nvPicPr>
          <p:cNvPr id="103426" name="Picture 2" descr="C:\Users\ecoffey\AppData\Local\Temp\Rar$DRa0.311\Wireless LAN Controller\Png\Admindown\Wireless LAN Controller_admind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23858"/>
            <a:ext cx="2869841" cy="13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7" name="Picture 3" descr="C:\Users\ecoffey\AppData\Local\Temp\Rar$DRa0.311\Wireless LAN Controller\Png\Admindown\Wireless-LAN-Controller_admindown_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7" y="150868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C:\Users\ecoffey\AppData\Local\Temp\Rar$DRa0.311\Wireless LAN Controller\Png\Admindown\Wireless-LAN-Controller_admindown_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5946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9" name="Picture 5" descr="C:\Users\ecoffey\AppData\Local\Temp\Rar$DRa0.311\Wireless LAN Controller\Png\Admindown\Wireless-LAN-Controller_admindown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826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C:\Users\ecoffey\AppData\Local\Temp\Rar$DRa0.464\Wireless LAN Controller\Png\Critical\Wireless LAN Controller_critical_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47412"/>
            <a:ext cx="2869841" cy="13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1" name="Picture 7" descr="C:\Users\ecoffey\AppData\Local\Temp\Rar$DRa0.464\Wireless LAN Controller\Png\Critical\Wireless-LAN-Controller_critical_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06" y="149452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2" name="Picture 8" descr="C:\Users\ecoffey\AppData\Local\Temp\Rar$DRa0.464\Wireless LAN Controller\Png\Critical\Wireless-LAN-Controller_critical_2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06" y="165100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3" name="Picture 9" descr="C:\Users\ecoffey\AppData\Local\Temp\Rar$DRa0.464\Wireless LAN Controller\Png\Critical\Wireless-LAN-Controller_critical_6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06" y="17826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4" name="Picture 10" descr="C:\Users\ecoffey\AppData\Local\Temp\Rar$DRa0.427\Wireless LAN Controller\Png\Default\Wireless LAN Controll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70966"/>
            <a:ext cx="2869841" cy="13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5" name="Picture 11" descr="C:\Users\ecoffey\AppData\Local\Temp\Rar$DRa0.427\Wireless LAN Controller\Png\Default\Wireless-LAN-Controller_default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14805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6" name="Picture 12" descr="C:\Users\ecoffey\AppData\Local\Temp\Rar$DRa0.427\Wireless LAN Controller\Png\Default\Wireless-LAN-Controller_default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164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7" name="Picture 13" descr="C:\Users\ecoffey\AppData\Local\Temp\Rar$DRa0.427\Wireless LAN Controller\Png\Default\Wireless-LAN-Controller_default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8" name="Picture 14" descr="C:\Users\ecoffey\AppData\Local\Temp\Rar$DRa0.017\Wireless LAN Controller\Png\Major\Wireless LAN Controller_major_25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94520"/>
            <a:ext cx="2869841" cy="13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9" name="Picture 15" descr="C:\Users\ecoffey\AppData\Local\Temp\Rar$DRa0.017\Wireless LAN Controller\Png\Major\Wireless-LAN-Controller_maj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56" y="149452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0" name="Picture 16" descr="C:\Users\ecoffey\AppData\Local\Temp\Rar$DRa0.017\Wireless LAN Controller\Png\Major\Wireless-LAN-Controller_maj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56" y="16489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1" name="Picture 17" descr="C:\Users\ecoffey\AppData\Local\Temp\Rar$DRa0.017\Wireless LAN Controller\Png\Major\Wireless-LAN-Controller_maj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56" y="18173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2" name="Picture 18" descr="C:\Users\ecoffey\AppData\Local\Temp\Rar$DRa1.969\Wireless LAN Controller\Png\Minor\Wireless LAN Controller_minor_25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18074"/>
            <a:ext cx="2869841" cy="13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3" name="Picture 19" descr="C:\Users\ecoffey\AppData\Local\Temp\Rar$DRa1.969\Wireless LAN Controller\Png\Minor\Wireless-LAN-Controller_minor_16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45" y="293589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4" name="Picture 20" descr="C:\Users\ecoffey\AppData\Local\Temp\Rar$DRa1.969\Wireless LAN Controller\Png\Minor\Wireless-LAN-Controller_minor_2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6" y="309227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5" name="Picture 21" descr="C:\Users\ecoffey\AppData\Local\Temp\Rar$DRa1.969\Wireless LAN Controller\Png\Minor\Wireless-LAN-Controller_minor_6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6" y="319914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6" name="Picture 22" descr="C:\Users\ecoffey\AppData\Local\Temp\Rar$DRa0.551\Wireless LAN Controller\Png\Normal\Wireless LAN Controller_normal_256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41628"/>
            <a:ext cx="2869841" cy="13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7" name="Picture 23" descr="C:\Users\ecoffey\AppData\Local\Temp\Rar$DRa0.551\Wireless LAN Controller\Png\Normal\Wireless-LAN-Controller_normal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751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9" name="Picture 25" descr="C:\Users\ecoffey\AppData\Local\Temp\Rar$DRa0.551\Wireless LAN Controller\Png\Normal\Wireless-LAN-Controller_normal_6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580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50" name="Picture 26" descr="C:\Users\ecoffey\AppData\Local\Temp\Rar$DRa0.547\Wireless LAN Controller\Png\Unknown\Wireless LAN Controller_unknown_256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65182"/>
            <a:ext cx="2869841" cy="13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51" name="Picture 27" descr="C:\Users\ecoffey\AppData\Local\Temp\Rar$DRa0.547\Wireless LAN Controller\Png\Unknown\Wireless-LAN-Controller_unknown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88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52" name="Picture 28" descr="C:\Users\ecoffey\AppData\Local\Temp\Rar$DRa0.547\Wireless LAN Controller\Png\Unknown\Wireless-LAN-Controller_unknown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4132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53" name="Picture 29" descr="C:\Users\ecoffey\AppData\Local\Temp\Rar$DRa0.547\Wireless LAN Controller\Png\Unknown\Wireless-LAN-Controller_unknown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8830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54" name="Picture 30" descr="C:\Users\ecoffey\AppData\Local\Temp\Rar$DRa1.158\Wireless LAN Controller\Png\Unmanaged\Wireless LAN Controller_unmanaged_25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8736"/>
            <a:ext cx="2869841" cy="13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55" name="Picture 31" descr="C:\Users\ecoffey\AppData\Local\Temp\Rar$DRa1.158\Wireless LAN Controller\Png\Unmanaged\Wireless-LAN-Controller_unmanaged_16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43" y="298073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56" name="Picture 32" descr="C:\Users\ecoffey\AppData\Local\Temp\Rar$DRa1.158\Wireless LAN Controller\Png\Unmanaged\Wireless-LAN-Controller_unmanaged_2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43" y="31005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57" name="Picture 33" descr="C:\Users\ecoffey\AppData\Local\Temp\Rar$DRa1.158\Wireless LAN Controller\Png\Unmanaged\Wireless-LAN-Controller_unmanaged_64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43" y="31920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58" name="Picture 34" descr="C:\Users\ecoffey\AppData\Local\Temp\Rar$DRa0.062\Wireless LAN Controller\Png\Unreachable\Wireless LAN Controller_unreachable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12290"/>
            <a:ext cx="2869841" cy="13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59" name="Picture 35" descr="C:\Users\ecoffey\AppData\Local\Temp\Rar$DRa0.062\Wireless LAN Controller\Png\Unreachable\Wireless-LAN-Controller_unreachable_1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793" y="282524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60" name="Picture 36" descr="C:\Users\ecoffey\AppData\Local\Temp\Rar$DRa0.062\Wireless LAN Controller\Png\Unreachable\Wireless-LAN-Controller_unreachable_24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30208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61" name="Picture 37" descr="C:\Users\ecoffey\AppData\Local\Temp\Rar$DRa0.062\Wireless LAN Controller\Png\Unreachable\Wireless-LAN-Controller_unreachable_64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793" y="313276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62" name="Picture 38" descr="C:\Users\ecoffey\AppData\Local\Temp\Rar$DRa0.340\Wireless LAN Controller\Png\Warning\Wireless LAN Controller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35846"/>
            <a:ext cx="2869841" cy="13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63" name="Picture 39" descr="C:\Users\ecoffey\AppData\Local\Temp\Rar$DRa0.340\Wireless LAN Controller\Png\Warning\Wireless-LAN-Controller_warning_1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96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64" name="Picture 40" descr="C:\Users\ecoffey\AppData\Local\Temp\Rar$DRa0.340\Wireless LAN Controller\Png\Warning\Wireless-LAN-Controller_warning_24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3519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65" name="Picture 41" descr="C:\Users\ecoffey\AppData\Local\Temp\Rar$DRa0.340\Wireless LAN Controller\Png\Warning\Wireless-LAN-Controller_warning_64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9" descr="C:\Users\ecoffey\AppData\Local\Temp\Rar$DRa0.547\Wireless LAN Controller\Png\Unknown\Wireless-LAN-Controller_unknown_64.png"/>
          <p:cNvPicPr>
            <a:picLocks noChangeAspect="1" noChangeArrowheads="1"/>
          </p:cNvPicPr>
          <p:nvPr/>
        </p:nvPicPr>
        <p:blipFill>
          <a:blip r:embed="rId2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9312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376065"/>
      </p:ext>
    </p:extLst>
  </p:cSld>
  <p:clrMapOvr>
    <a:masterClrMapping/>
  </p:clrMapOvr>
  <p:transition spd="med"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Router</a:t>
            </a:r>
            <a:endParaRPr lang="en-US" dirty="0"/>
          </a:p>
        </p:txBody>
      </p:sp>
      <p:pic>
        <p:nvPicPr>
          <p:cNvPr id="78850" name="Picture 2" descr="C:\Users\ecoffey\AppData\Local\Temp\Rar$DRa0.423\30103_Device_wireless_rout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085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 descr="C:\Users\ecoffey\AppData\Local\Temp\Rar$DRa0.423\30103_Device_wireless_rout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68" y="148592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C:\Users\ecoffey\AppData\Local\Temp\Rar$DRa0.423\30103_Device_wireless_rout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C:\Users\ecoffey\AppData\Local\Temp\Rar$DRa0.423\30103_Device_wireless_rout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99" y="121479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C:\Users\ecoffey\AppData\Local\Temp\Rar$DRa0.423\30103_Device_wireless_rout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99" y="142608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5" name="Picture 7" descr="C:\Users\ecoffey\AppData\Local\Temp\Rar$DRa0.423\30103_Device_wireless_rout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7451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6" name="Picture 8" descr="C:\Users\ecoffey\AppData\Local\Temp\Rar$DRa0.423\30103_Device_wireless_rout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233" y="12319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7" name="Picture 9" descr="C:\Users\ecoffey\AppData\Local\Temp\Rar$DRa0.423\30103_Device_wireless_rout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42608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8" name="Picture 10" descr="C:\Users\ecoffey\AppData\Local\Temp\Rar$DRa0.423\30103_Device_wireless_rout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3478"/>
            <a:ext cx="3186547" cy="318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9" name="Picture 11" descr="C:\Users\ecoffey\AppData\Local\Temp\Rar$DRa0.423\30103_Device_wireless_rout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61" y="170573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0" name="Picture 12" descr="C:\Users\ecoffey\AppData\Local\Temp\Rar$DRa0.423\30103_Device_wireless_rout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04" y="1369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1" name="Picture 13" descr="C:\Users\ecoffey\AppData\Local\Temp\Rar$DRa0.423\30103_Device_wireless_rout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4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2" name="Picture 14" descr="C:\Users\ecoffey\AppData\Local\Temp\Rar$DRa0.423\30103_Device_wireless_rout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0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3" name="Picture 15" descr="C:\Users\ecoffey\AppData\Local\Temp\Rar$DRa0.423\30103_Device_wireless_rout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99" y="265570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4" name="Picture 16" descr="C:\Users\ecoffey\AppData\Local\Temp\Rar$DRa0.423\30103_Device_wireless_rout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4" y="284445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5" name="Picture 17" descr="C:\Users\ecoffey\AppData\Local\Temp\Rar$DRa0.423\30103_Device_wireless_rout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0" y="30834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6" name="Picture 18" descr="C:\Users\ecoffey\AppData\Local\Temp\Rar$DRa0.423\30103_Device_wireless_rout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99" y="261855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7" name="Picture 19" descr="C:\Users\ecoffey\AppData\Local\Temp\Rar$DRa0.423\30103_Device_wireless_rout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252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8" name="Picture 20" descr="C:\Users\ecoffey\AppData\Local\Temp\Rar$DRa0.423\30103_Device_wireless_rout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9" name="Picture 21" descr="C:\Users\ecoffey\AppData\Local\Temp\Rar$DRa0.423\30103_Device_wireless_rout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70" name="Picture 22" descr="C:\Users\ecoffey\AppData\Local\Temp\Rar$DRa0.423\30103_Device_wireless_rout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252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71" name="Picture 23" descr="C:\Users\ecoffey\AppData\Local\Temp\Rar$DRa0.423\30103_Device_wireless_rout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618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72" name="Picture 24" descr="C:\Users\ecoffey\AppData\Local\Temp\Rar$DRa0.423\30103_Device_wireless_rout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22" y="259790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73" name="Picture 25" descr="C:\Users\ecoffey\AppData\Local\Temp\Rar$DRa0.423\30103_Device_wireless_rout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67" y="282091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74" name="Picture 26" descr="C:\Users\ecoffey\AppData\Local\Temp\Rar$DRa0.423\30103_Device_wireless_rout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85" y="267494"/>
            <a:ext cx="3186547" cy="318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75" name="Picture 27" descr="C:\Users\ecoffey\AppData\Local\Temp\Rar$DRa0.423\30103_Device_wireless_rout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68" y="306618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76" name="Picture 28" descr="C:\Users\ecoffey\AppData\Local\Temp\Rar$DRa0.423\30103_Device_wireless_rout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587" y="12319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77" name="Picture 29" descr="C:\Users\ecoffey\AppData\Local\Temp\Rar$DRa0.423\30103_Device_wireless_rout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68" y="14001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78" name="Picture 30" descr="C:\Users\ecoffey\AppData\Local\Temp\Rar$DRa0.423\30103_Device_wireless_rout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6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ecoffey\AppData\Local\Temp\Rar$DRa0.882\Cisco Icons November\30103_Device_wireless_router_3140\Png_256\30103_Device_wireless_router_3140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94" y="487363"/>
            <a:ext cx="2514286" cy="30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ecoffey\AppData\Local\Temp\Rar$DRa0.882\Cisco Icons November\30103_Device_wireless_router_3140\Png_256\30103_Device_wireless_router_3140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9542"/>
            <a:ext cx="2514286" cy="30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ecoffey\AppData\Local\Temp\Rar$DRa0.882\Cisco Icons November\30103_Device_wireless_router_3140\Png_256\30103_Device_wireless_router_3140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23148"/>
            <a:ext cx="2514286" cy="30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ecoffey\AppData\Local\Temp\Rar$DRa0.882\Cisco Icons November\30103_Device_wireless_router_3140\Png_256\30103_Device_wireless_router_3140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06028"/>
            <a:ext cx="2514286" cy="30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ecoffey\AppData\Local\Temp\Rar$DRa0.882\Cisco Icons November\30103_Device_wireless_router_3140\Png_256\30103_Device_wireless_router_3140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17" y="1310828"/>
            <a:ext cx="2514286" cy="30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C:\Users\ecoffey\AppData\Local\Temp\Rar$DRa0.882\Cisco Icons November\30103_Device_wireless_router_3140\Png_256\30103_Device_wireless_router_3140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77" y="1491630"/>
            <a:ext cx="2514286" cy="30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C:\Users\ecoffey\AppData\Local\Temp\Rar$DRa0.882\Cisco Icons November\30103_Device_wireless_router_3140\Png_256\30103_Device_wireless_router_3140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037" y="1707654"/>
            <a:ext cx="2514286" cy="30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C:\Users\ecoffey\AppData\Local\Temp\Rar$DRa0.423\30103_Device_wireless_rout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62" y="25717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5" descr="C:\Users\ecoffey\AppData\Local\Temp\Rar$DRa0.423\30103_Device_wireless_rout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07" y="279476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7" descr="C:\Users\ecoffey\AppData\Local\Temp\Rar$DRa0.423\30103_Device_wireless_rout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400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440671"/>
      </p:ext>
    </p:extLst>
  </p:cSld>
  <p:clrMapOvr>
    <a:masterClrMapping/>
  </p:clrMapOvr>
  <p:transition spd="med"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WWW Server</a:t>
            </a:r>
            <a:endParaRPr lang="en-US" dirty="0"/>
          </a:p>
        </p:txBody>
      </p:sp>
      <p:pic>
        <p:nvPicPr>
          <p:cNvPr id="79874" name="Picture 2" descr="C:\Users\ecoffey\AppData\Local\Temp\Rar$DRa0.742\30104_Device_www_serv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78" y="134417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C:\Users\ecoffey\AppData\Local\Temp\Rar$DRa0.742\30104_Device_www_serv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0244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C:\Users\ecoffey\AppData\Local\Temp\Rar$DRa0.742\30104_Device_www_serv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200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 descr="C:\Users\ecoffey\AppData\Local\Temp\Rar$DRa0.742\30104_Device_www_serv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29" y="134417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 descr="C:\Users\ecoffey\AppData\Local\Temp\Rar$DRa0.742\30104_Device_www_serv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0244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9" name="Picture 7" descr="C:\Users\ecoffey\AppData\Local\Temp\Rar$DRa0.742\30104_Device_www_serv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0" name="Picture 8" descr="C:\Users\ecoffey\AppData\Local\Temp\Rar$DRa0.742\30104_Device_www_serv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48" y="128321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1" name="Picture 9" descr="C:\Users\ecoffey\AppData\Local\Temp\Rar$DRa0.742\30104_Device_www_serv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222" y="14660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2" name="Picture 10" descr="C:\Users\ecoffey\AppData\Local\Temp\Rar$DRa0.742\30104_Device_www_serv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010" y="364384"/>
            <a:ext cx="3071462" cy="307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3" name="Picture 11" descr="C:\Users\ecoffey\AppData\Local\Temp\Rar$DRa0.742\30104_Device_www_serv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21" y="16878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4" name="Picture 12" descr="C:\Users\ecoffey\AppData\Local\Temp\Rar$DRa0.742\30104_Device_www_serv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3" y="134417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5" name="Picture 13" descr="C:\Users\ecoffey\AppData\Local\Temp\Rar$DRa0.742\30104_Device_www_serv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3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6" name="Picture 14" descr="C:\Users\ecoffey\AppData\Local\Temp\Rar$DRa0.742\30104_Device_www_serv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399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7" name="Picture 15" descr="C:\Users\ecoffey\AppData\Local\Temp\Rar$DRa0.742\30104_Device_www_serv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3" y="265142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8" name="Picture 16" descr="C:\Users\ecoffey\AppData\Local\Temp\Rar$DRa0.742\30104_Device_www_serv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3639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9" name="Picture 17" descr="C:\Users\ecoffey\AppData\Local\Temp\Rar$DRa0.742\30104_Device_www_serv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8629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0" name="Picture 18" descr="C:\Users\ecoffey\AppData\Local\Temp\Rar$DRa0.742\30104_Device_www_serv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29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1" name="Picture 19" descr="C:\Users\ecoffey\AppData\Local\Temp\Rar$DRa0.742\30104_Device_www_serv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43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2" name="Picture 20" descr="C:\Users\ecoffey\AppData\Local\Temp\Rar$DRa0.742\30104_Device_www_serv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8184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3" name="Picture 21" descr="C:\Users\ecoffey\AppData\Local\Temp\Rar$DRa0.742\30104_Device_www_serv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60" y="271238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4" name="Picture 22" descr="C:\Users\ecoffey\AppData\Local\Temp\Rar$DRa0.742\30104_Device_www_serv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634" y="287983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5" name="Picture 23" descr="C:\Users\ecoffey\AppData\Local\Temp\Rar$DRa0.742\30104_Device_www_serv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8184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6" name="Picture 24" descr="C:\Users\ecoffey\AppData\Local\Temp\Rar$DRa0.742\30104_Device_www_serv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7" name="Picture 25" descr="C:\Users\ecoffey\AppData\Local\Temp\Rar$DRa0.742\30104_Device_www_serv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00" y="285224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8" name="Picture 26" descr="C:\Users\ecoffey\AppData\Local\Temp\Rar$DRa0.742\30104_Device_www_serv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54" y="595584"/>
            <a:ext cx="3128294" cy="312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9" name="Picture 27" descr="C:\Users\ecoffey\AppData\Local\Temp\Rar$DRa0.742\30104_Device_www_serv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28" y="306730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00" name="Picture 28" descr="C:\Users\ecoffey\AppData\Local\Temp\Rar$DRa0.742\30104_Device_www_serv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88" y="134417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01" name="Picture 29" descr="C:\Users\ecoffey\AppData\Local\Temp\Rar$DRa0.742\30104_Device_www_serv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88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02" name="Picture 30" descr="C:\Users\ecoffey\AppData\Local\Temp\Rar$DRa0.742\30104_Device_www_serv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742\30104_Device_www_serv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96" y="26704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742\30104_Device_www_serv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80" y="28595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742\30104_Device_www_serv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45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ecoffey\AppData\Local\Temp\Rar$DRa0.430\Cisco Icons November\30104_Device_www_server_3135\Png_256\30104_Device_www_server_3135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7678"/>
            <a:ext cx="2768254" cy="23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ecoffey\AppData\Local\Temp\Rar$DRa0.430\Cisco Icons November\30104_Device_www_server_3135\Png_256\30104_Device_www_server_3135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609" y="1333829"/>
            <a:ext cx="2768254" cy="23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ecoffey\AppData\Local\Temp\Rar$DRa0.430\Cisco Icons November\30104_Device_www_server_3135\Png_256\30104_Device_www_server_3135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79695"/>
            <a:ext cx="2768254" cy="23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ecoffey\AppData\Local\Temp\Rar$DRa0.430\Cisco Icons November\30104_Device_www_server_3135\Png_256\30104_Device_www_server_3135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24368"/>
            <a:ext cx="2768254" cy="23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:\Users\ecoffey\AppData\Local\Temp\Rar$DRa0.430\Cisco Icons November\30104_Device_www_server_3135\Png_256\30104_Device_www_server_3135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96" y="1892643"/>
            <a:ext cx="2768254" cy="23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C:\Users\ecoffey\AppData\Local\Temp\Rar$DRa0.430\Cisco Icons November\30104_Device_www_server_3135\Png_256\30104_Device_www_server_3135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7694"/>
            <a:ext cx="2768254" cy="23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C:\Users\ecoffey\AppData\Local\Temp\Rar$DRa0.430\Cisco Icons November\30104_Device_www_server_3135\Png_256\30104_Device_www_server_3135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83718"/>
            <a:ext cx="2780953" cy="23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740447"/>
      </p:ext>
    </p:extLst>
  </p:cSld>
  <p:clrMapOvr>
    <a:masterClrMapping/>
  </p:clrMapOvr>
  <p:transition spd="med"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XT30</a:t>
            </a:r>
            <a:endParaRPr lang="en-US" dirty="0"/>
          </a:p>
        </p:txBody>
      </p:sp>
      <p:pic>
        <p:nvPicPr>
          <p:cNvPr id="80898" name="Picture 2" descr="C:\Users\ecoffey\AppData\Local\Temp\Rar$DRa0.951\30105_Device_XT30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659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 descr="C:\Users\ecoffey\AppData\Local\Temp\Rar$DRa0.951\30105_Device_XT30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2950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C:\Users\ecoffey\AppData\Local\Temp\Rar$DRa0.951\30105_Device_XT30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948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C:\Users\ecoffey\AppData\Local\Temp\Rar$DRa0.951\30105_Device_XT30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08" y="122659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6" descr="C:\Users\ecoffey\AppData\Local\Temp\Rar$DRa0.951\30105_Device_XT30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28" y="1419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3" name="Picture 7" descr="C:\Users\ecoffey\AppData\Local\Temp\Rar$DRa0.951\30105_Device_XT30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870" y="16798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4" name="Picture 8" descr="C:\Users\ecoffey\AppData\Local\Temp\Rar$DRa0.951\30105_Device_XT30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122659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5" name="Picture 9" descr="C:\Users\ecoffey\AppData\Local\Temp\Rar$DRa0.951\30105_Device_XT30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463" y="1419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6" name="Picture 10" descr="C:\Users\ecoffey\AppData\Local\Temp\Rar$DRa0.951\30105_Device_XT3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192367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 descr="C:\Users\ecoffey\AppData\Local\Temp\Rar$DRa0.951\30105_Device_XT30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798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8" name="Picture 12" descr="C:\Users\ecoffey\AppData\Local\Temp\Rar$DRa0.951\30105_Device_XT30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1" y="12645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9" name="Picture 13" descr="C:\Users\ecoffey\AppData\Local\Temp\Rar$DRa0.951\30105_Device_XT30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2" y="1419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0" name="Picture 14" descr="C:\Users\ecoffey\AppData\Local\Temp\Rar$DRa0.951\30105_Device_XT30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6798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1" name="Picture 15" descr="C:\Users\ecoffey\AppData\Local\Temp\Rar$DRa0.951\30105_Device_XT30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2" name="Picture 16" descr="C:\Users\ecoffey\AppData\Local\Temp\Rar$DRa0.951\30105_Device_XT30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8" y="2859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3" name="Picture 17" descr="C:\Users\ecoffey\AppData\Local\Temp\Rar$DRa0.951\30105_Device_XT30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8" y="30921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4" name="Picture 18" descr="C:\Users\ecoffey\AppData\Local\Temp\Rar$DRa0.951\30105_Device_XT30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48" y="26548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5" name="Picture 19" descr="C:\Users\ecoffey\AppData\Local\Temp\Rar$DRa0.951\30105_Device_XT30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48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6" name="Picture 20" descr="C:\Users\ecoffey\AppData\Local\Temp\Rar$DRa0.951\30105_Device_XT30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48" y="30921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7" name="Picture 21" descr="C:\Users\ecoffey\AppData\Local\Temp\Rar$DRa0.951\30105_Device_XT30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83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8" name="Picture 22" descr="C:\Users\ecoffey\AppData\Local\Temp\Rar$DRa0.951\30105_Device_XT30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83" y="2859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9" name="Picture 23" descr="C:\Users\ecoffey\AppData\Local\Temp\Rar$DRa0.951\30105_Device_XT30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8841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20" name="Picture 24" descr="C:\Users\ecoffey\AppData\Local\Temp\Rar$DRa0.951\30105_Device_XT30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68" y="26719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21" name="Picture 25" descr="C:\Users\ecoffey\AppData\Local\Temp\Rar$DRa0.951\30105_Device_XT30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96" y="2859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22" name="Picture 26" descr="C:\Users\ecoffey\AppData\Local\Temp\Rar$DRa0.951\30105_Device_XT30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80" y="271576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23" name="Picture 27" descr="C:\Users\ecoffey\AppData\Local\Temp\Rar$DRa0.951\30105_Device_XT30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24" name="Picture 28" descr="C:\Users\ecoffey\AppData\Local\Temp\Rar$DRa0.951\30105_Device_XT30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0359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25" name="Picture 29" descr="C:\Users\ecoffey\AppData\Local\Temp\Rar$DRa0.951\30105_Device_XT30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19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26" name="Picture 30" descr="C:\Users\ecoffey\AppData\Local\Temp\Rar$DRa0.951\30105_Device_XT30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798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951\30105_Device_XT30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26757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951\30105_Device_XT30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6" y="286355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951\30105_Device_XT30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95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52539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</a:t>
            </a:r>
            <a:r>
              <a:rPr lang="en-US" dirty="0" err="1" smtClean="0"/>
              <a:t>MediaSense</a:t>
            </a:r>
            <a:endParaRPr lang="en-US" dirty="0"/>
          </a:p>
        </p:txBody>
      </p:sp>
      <p:pic>
        <p:nvPicPr>
          <p:cNvPr id="89090" name="Picture 2" descr="C:\Users\ecoffey\AppData\Local\Temp\Rar$DRa0.169\New Icon for Cisco MediaSense\Png_64_24_16\ Major\Cisco-MediaSense_major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72" y="25107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1" name="Picture 3" descr="C:\Users\ecoffey\AppData\Local\Temp\Rar$DRa0.169\New Icon for Cisco MediaSense\Png_64_24_16\ Major\Cisco-MediaSense_major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92" y="248031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C:\Users\ecoffey\AppData\Local\Temp\Rar$DRa0.169\New Icon for Cisco MediaSense\Png_64_24_16\ Major\Cisco-MediaSense_major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3" name="Picture 5" descr="C:\Users\ecoffey\AppData\Local\Temp\Rar$DRa0.883\New Icon for Cisco MediaSense\Png_64_24_16\Admindown\Cisco-MediaSense_admindown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72" y="25107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6" descr="C:\Users\ecoffey\AppData\Local\Temp\Rar$DRa0.883\New Icon for Cisco MediaSense\Png_64_24_16\Admindown\Cisco-MediaSense_admindown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92" y="248031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5" name="Picture 7" descr="C:\Users\ecoffey\AppData\Local\Temp\Rar$DRa0.883\New Icon for Cisco MediaSense\Png_64_24_16\Admindown\Cisco-MediaSense_admindown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6" name="Picture 8" descr="C:\Users\ecoffey\AppData\Local\Temp\Rar$DRa0.026\New Icon for Cisco MediaSense\Png_64_24_16\Critical\Cisco-MediaSense_critical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72" y="25107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7" name="Picture 9" descr="C:\Users\ecoffey\AppData\Local\Temp\Rar$DRa0.026\New Icon for Cisco MediaSense\Png_64_24_16\Critical\Cisco-MediaSense_critical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92" y="248031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8" name="Picture 10" descr="C:\Users\ecoffey\AppData\Local\Temp\Rar$DRa0.026\New Icon for Cisco MediaSense\Png_64_24_16\Critical\Cisco-MediaSense_critical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77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9" name="Picture 11" descr="C:\Users\ecoffey\AppData\Local\Temp\Rar$DRa0.355\New Icon for Cisco MediaSense\Png_64_24_16\Default\Cisco-MediaSense_default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311" y="13442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0" name="Picture 12" descr="C:\Users\ecoffey\AppData\Local\Temp\Rar$DRa0.355\New Icon for Cisco MediaSense\Png_64_24_16\Default\Cisco-MediaSense_default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311" y="148554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1" name="Picture 13" descr="C:\Users\ecoffey\AppData\Local\Temp\Rar$DRa0.355\New Icon for Cisco MediaSense\Png_64_24_16\Default\Cisco-MediaSense_default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2" name="Picture 14" descr="C:\Users\ecoffey\AppData\Local\Temp\Rar$DRa0.010\New Icon for Cisco MediaSense\Png_64_24_16\Minor\Cisco-MediaSense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3177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3" name="Picture 15" descr="C:\Users\ecoffey\AppData\Local\Temp\Rar$DRa0.010\New Icon for Cisco MediaSense\Png_64_24_16\Minor\Cisco-MediaSense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6" y="28754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4" name="Picture 16" descr="C:\Users\ecoffey\AppData\Local\Temp\Rar$DRa0.010\New Icon for Cisco MediaSense\Png_64_24_16\Minor\Cisco-MediaSense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8875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5" name="Picture 17" descr="C:\Users\ecoffey\AppData\Local\Temp\Rar$DRa0.665\New Icon for Cisco MediaSense\Png_64_24_16\Normal\Cisco-MediaSense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7" y="272072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6" name="Picture 18" descr="C:\Users\ecoffey\AppData\Local\Temp\Rar$DRa0.665\New Icon for Cisco MediaSense\Png_64_24_16\Normal\Cisco-MediaSense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27" y="286664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7" name="Picture 19" descr="C:\Users\ecoffey\AppData\Local\Temp\Rar$DRa0.665\New Icon for Cisco MediaSense\Png_64_24_16\Normal\Cisco-MediaSense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8" name="Picture 20" descr="C:\Users\ecoffey\AppData\Local\Temp\Rar$DRa0.906\New Icon for Cisco MediaSense\Png_64_24_16\Unknown\Cisco-MediaSense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48" y="2676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9" name="Picture 21" descr="C:\Users\ecoffey\AppData\Local\Temp\Rar$DRa0.906\New Icon for Cisco MediaSense\Png_64_24_16\Unknown\Cisco-MediaSense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48" y="284908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10" name="Picture 22" descr="C:\Users\ecoffey\AppData\Local\Temp\Rar$DRa0.906\New Icon for Cisco MediaSense\Png_64_24_16\Unknown\Cisco-MediaSense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11" name="Picture 23" descr="C:\Users\ecoffey\AppData\Local\Temp\Rar$DRa0.019\New Icon for Cisco MediaSense\Png_64_24_16\Unmanaged\Cisco-MediaSense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311" y="2676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12" name="Picture 24" descr="C:\Users\ecoffey\AppData\Local\Temp\Rar$DRa0.019\New Icon for Cisco MediaSense\Png_64_24_16\Unmanaged\Cisco-MediaSense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337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13" name="Picture 25" descr="C:\Users\ecoffey\AppData\Local\Temp\Rar$DRa0.019\New Icon for Cisco MediaSense\Png_64_24_16\Unmanaged\Cisco-MediaSense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14" name="Picture 26" descr="C:\Users\ecoffey\AppData\Local\Temp\Rar$DRa0.795\New Icon for Cisco MediaSense\Png_64_24_16\Unreachable\Cisco-MediaSense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72" y="268148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15" name="Picture 27" descr="C:\Users\ecoffey\AppData\Local\Temp\Rar$DRa0.795\New Icon for Cisco MediaSense\Png_64_24_16\Unreachable\Cisco-MediaSense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72" y="28536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16" name="Picture 28" descr="C:\Users\ecoffey\AppData\Local\Temp\Rar$DRa0.795\New Icon for Cisco MediaSense\Png_64_24_16\Unreachable\Cisco-MediaSense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72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17" name="Picture 29" descr="C:\Users\ecoffey\AppData\Local\Temp\Rar$DRa1.796\New Icon for Cisco MediaSense\Png_64_24_16\Warning\Cisco-MediaSense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92" y="12879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18" name="Picture 30" descr="C:\Users\ecoffey\AppData\Local\Temp\Rar$DRa1.796\New Icon for Cisco MediaSense\Png_64_24_16\Warning\Cisco-MediaSense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92" y="14661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19" name="Picture 31" descr="C:\Users\ecoffey\AppData\Local\Temp\Rar$DRa1.796\New Icon for Cisco MediaSense\Png_64_24_16\Warning\Cisco-MediaSense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72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20" name="Picture 32" descr="C:\Users\ecoffey\AppData\Local\Temp\Rar$DRa1.182\New Icon for Cisco MediaSense\Png_256\Cisco MediaSense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7363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21" name="Picture 33" descr="C:\Users\ecoffey\AppData\Local\Temp\Rar$DRa1.182\New Icon for Cisco MediaSense\Png_256\Cisco MediaSense_critical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94" y="630952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22" name="Picture 34" descr="C:\Users\ecoffey\AppData\Local\Temp\Rar$DRa1.182\New Icon for Cisco MediaSense\Png_256\Cisco MediaSense_default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68" y="774541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23" name="Picture 35" descr="C:\Users\ecoffey\AppData\Local\Temp\Rar$DRa1.182\New Icon for Cisco MediaSense\Png_256\Cisco MediaSense_maj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842" y="918130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24" name="Picture 36" descr="C:\Users\ecoffey\AppData\Local\Temp\Rar$DRa1.182\New Icon for Cisco MediaSense\Png_256\Cisco MediaSense_minor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416" y="1061719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25" name="Picture 37" descr="C:\Users\ecoffey\AppData\Local\Temp\Rar$DRa1.182\New Icon for Cisco MediaSense\Png_256\Cisco MediaSense_normal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88" y="1205308"/>
            <a:ext cx="2857143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26" name="Picture 38" descr="C:\Users\ecoffey\AppData\Local\Temp\Rar$DRa1.182\New Icon for Cisco MediaSense\Png_256\Cisco MediaSense_unknown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62" y="1348897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27" name="Picture 39" descr="C:\Users\ecoffey\AppData\Local\Temp\Rar$DRa1.182\New Icon for Cisco MediaSense\Png_256\Cisco MediaSense_unmanaged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36" y="1492486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28" name="Picture 40" descr="C:\Users\ecoffey\AppData\Local\Temp\Rar$DRa1.182\New Icon for Cisco MediaSense\Png_256\Cisco MediaSense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10" y="1636075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29" name="Picture 41" descr="C:\Users\ecoffey\AppData\Local\Temp\Rar$DRa1.182\New Icon for Cisco MediaSense\Png_256\Cisco MediaSense_warning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9662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6950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1000</a:t>
            </a:r>
            <a:endParaRPr lang="en-US" dirty="0"/>
          </a:p>
        </p:txBody>
      </p:sp>
      <p:pic>
        <p:nvPicPr>
          <p:cNvPr id="4098" name="Picture 2" descr="C:\Users\ecoffey\AppData\Local\Temp\Rar$DRa0.702\30055_Device_1000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5214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coffey\AppData\Local\Temp\Rar$DRa0.702\30055_Device_1000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coffey\AppData\Local\Temp\Rar$DRa0.702\30055_Device_1000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1607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ecoffey\AppData\Local\Temp\Rar$DRa0.702\30055_Device_1000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64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ecoffey\AppData\Local\Temp\Rar$DRa0.702\30055_Device_1000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057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ecoffey\AppData\Local\Temp\Rar$DRa0.702\30055_Device_1000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14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ecoffey\AppData\Local\Temp\Rar$DRa0.702\30055_Device_1000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ecoffey\AppData\Local\Temp\Rar$DRa0.702\30055_Device_1000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697" y="15079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ecoffey\AppData\Local\Temp\Rar$DRa0.702\30055_Device_100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0975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ecoffey\AppData\Local\Temp\Rar$DRa0.702\30055_Device_1000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36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ecoffey\AppData\Local\Temp\Rar$DRa0.702\30055_Device_1000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ecoffey\AppData\Local\Temp\Rar$DRa0.702\30055_Device_1000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ecoffey\AppData\Local\Temp\Rar$DRa0.702\30055_Device_1000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0" y="17036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ecoffey\AppData\Local\Temp\Rar$DRa0.702\30055_Device_1000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0" y="27155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ecoffey\AppData\Local\Temp\Rar$DRa0.702\30055_Device_1000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6822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C:\Users\ecoffey\AppData\Local\Temp\Rar$DRa0.702\30055_Device_1000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Users\ecoffey\AppData\Local\Temp\Rar$DRa0.702\30055_Device_1000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155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C:\Users\ecoffey\AppData\Local\Temp\Rar$DRa0.702\30055_Device_1000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6822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C:\Users\ecoffey\AppData\Local\Temp\Rar$DRa0.702\30055_Device_1000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C:\Users\ecoffey\AppData\Local\Temp\Rar$DRa0.702\30055_Device_1000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:\Users\ecoffey\AppData\Local\Temp\Rar$DRa0.702\30055_Device_1000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6822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C:\Users\ecoffey\AppData\Local\Temp\Rar$DRa0.702\30055_Device_1000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594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C:\Users\ecoffey\AppData\Local\Temp\Rar$DRa0.702\30055_Device_1000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19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C:\Users\ecoffey\AppData\Local\Temp\Rar$DRa0.702\30055_Device_1000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19" y="28403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C:\Users\ecoffey\AppData\Local\Temp\Rar$DRa0.702\30055_Device_1000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53" y="29317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 descr="C:\Users\ecoffey\AppData\Local\Temp\Rar$DRa0.702\30055_Device_1000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935" y="30594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C:\Users\ecoffey\AppData\Local\Temp\Rar$DRa0.702\30055_Device_1000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29" descr="C:\Users\ecoffey\AppData\Local\Temp\Rar$DRa0.702\30055_Device_1000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00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C:\Users\ecoffey\AppData\Local\Temp\Rar$DRa0.702\30055_Device_1000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C:\Users\ecoffey\AppData\Local\Temp\Rar$DRa0.702\30055_Device_1000_unknown_16.png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9" descr="C:\Users\ecoffey\AppData\Local\Temp\Rar$DRa0.702\30055_Device_1000_unknown_24.pn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286846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C:\Users\ecoffey\AppData\Local\Temp\Rar$DRa0.702\30055_Device_1000_unknown_64.png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07604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66864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Instant Message </a:t>
            </a:r>
            <a:br>
              <a:rPr lang="en-US" dirty="0" smtClean="0"/>
            </a:br>
            <a:r>
              <a:rPr lang="en-US" dirty="0" smtClean="0"/>
              <a:t>and Presence</a:t>
            </a:r>
            <a:endParaRPr lang="en-US" dirty="0"/>
          </a:p>
        </p:txBody>
      </p:sp>
      <p:pic>
        <p:nvPicPr>
          <p:cNvPr id="83970" name="Picture 2" descr="C:\Users\ecoffey\AppData\Local\Temp\Rar$DRa0.563\Cisco Instant Message and Presence\Png_64_24_16\Admindown\Cisco-Instant-Message-and-Presence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56" y="134397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C:\Users\ecoffey\AppData\Local\Temp\Rar$DRa0.563\Cisco Instant Message and Presence\Png_64_24_16\Admindown\Cisco-Instant-Message-and-Presence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56" y="14868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C:\Users\ecoffey\AppData\Local\Temp\Rar$DRa0.563\Cisco Instant Message and Presence\Png_64_24_16\Admindown\Cisco-Instant-Message-and-Presence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97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5" descr="C:\Users\ecoffey\AppData\Local\Temp\Rar$DRa0.997\Cisco Instant Message and Presence\Png_64_24_16\Critical\Cisco-Instant-Message-and-Presence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54" y="138262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 descr="C:\Users\ecoffey\AppData\Local\Temp\Rar$DRa0.997\Cisco Instant Message and Presence\Png_64_24_16\Critical\Cisco-Instant-Message-and-Presence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54" y="15268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5" name="Picture 7" descr="C:\Users\ecoffey\AppData\Local\Temp\Rar$DRa0.997\Cisco Instant Message and Presence\Png_64_24_16\Critical\Cisco-Instant-Message-and-Presence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64" y="17097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6" name="Picture 8" descr="C:\Users\ecoffey\AppData\Local\Temp\Rar$DRa0.135\Cisco Instant Message and Presence\Png_64_24_16\Default\Cisco-Instant-Message-and-Presence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96" y="140493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7" name="Picture 9" descr="C:\Users\ecoffey\AppData\Local\Temp\Rar$DRa0.135\Cisco Instant Message and Presence\Png_64_24_16\Default\Cisco-Instant-Message-and-Presence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268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8" name="Picture 10" descr="C:\Users\ecoffey\AppData\Local\Temp\Rar$DRa0.135\Cisco Instant Message and Presence\Png_64_24_16\Default\Cisco-Instant-Message-and-Presence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92" y="17097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9" name="Picture 11" descr="C:\Users\ecoffey\AppData\Local\Temp\Rar$DRa0.228\Cisco Instant Message and Presence\Png_64_24_16\Major\Cisco-Instant-Message-and-Presence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0" y="136488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0" name="Picture 12" descr="C:\Users\ecoffey\AppData\Local\Temp\Rar$DRa0.228\Cisco Instant Message and Presence\Png_64_24_16\Major\Cisco-Instant-Message-and-Presence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0" y="15268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1" name="Picture 13" descr="C:\Users\ecoffey\AppData\Local\Temp\Rar$DRa0.228\Cisco Instant Message and Presence\Png_64_24_16\Major\Cisco-Instant-Message-and-Presence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097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2" name="Picture 14" descr="C:\Users\ecoffey\AppData\Local\Temp\Rar$DRa0.641\Cisco Instant Message and Presence\Png_64_24_16\Minor\Cisco-Instant-Message-and-Presence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90" y="2687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3" name="Picture 15" descr="C:\Users\ecoffey\AppData\Local\Temp\Rar$DRa0.641\Cisco Instant Message and Presence\Png_64_24_16\Minor\Cisco-Instant-Message-and-Presence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90" y="288244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4" name="Picture 16" descr="C:\Users\ecoffey\AppData\Local\Temp\Rar$DRa0.641\Cisco Instant Message and Presence\Png_64_24_16\Minor\Cisco-Instant-Message-and-Presence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9670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5" name="Picture 17" descr="C:\Users\ecoffey\AppData\Local\Temp\Rar$DRa1.080\Cisco Instant Message and Presence\Png_64_24_16\Normal\Cisco-Instant-Message-and-Presence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87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6" name="Picture 18" descr="C:\Users\ecoffey\AppData\Local\Temp\Rar$DRa1.080\Cisco Instant Message and Presence\Png_64_24_16\Normal\Cisco-Instant-Message-and-Presence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773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7" name="Picture 19" descr="C:\Users\ecoffey\AppData\Local\Temp\Rar$DRa1.080\Cisco Instant Message and Presence\Png_64_24_16\Normal\Cisco-Instant-Message-and-Presence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02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8" name="Picture 20" descr="C:\Users\ecoffey\AppData\Local\Temp\Rar$DRa0.760\Cisco Instant Message and Presence\Png_64_24_16\Unknown\Cisco-Instant-Message-and-Presence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429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9" name="Picture 21" descr="C:\Users\ecoffey\AppData\Local\Temp\Rar$DRa0.760\Cisco Instant Message and Presence\Png_64_24_16\Unknown\Cisco-Instant-Message-and-Presence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401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0" name="Picture 22" descr="C:\Users\ecoffey\AppData\Local\Temp\Rar$DRa0.760\Cisco Instant Message and Presence\Png_64_24_16\Unknown\Cisco-Instant-Message-and-Presence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02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1" name="Picture 23" descr="C:\Users\ecoffey\AppData\Local\Temp\Rar$DRa0.459\Cisco Instant Message and Presence\Png_64_24_16\Unmanaged\Cisco-Instant-Message-and-Presence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232" y="271823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2" name="Picture 24" descr="C:\Users\ecoffey\AppData\Local\Temp\Rar$DRa0.459\Cisco Instant Message and Presence\Png_64_24_16\Unmanaged\Cisco-Instant-Message-and-Presence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4790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3" name="Picture 25" descr="C:\Users\ecoffey\AppData\Local\Temp\Rar$DRa0.459\Cisco Instant Message and Presence\Png_64_24_16\Unmanaged\Cisco-Instant-Message-and-Presence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92" y="30602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4" name="Picture 26" descr="C:\Users\ecoffey\AppData\Local\Temp\Rar$DRa0.533\Cisco Instant Message and Presence\Png_64_24_16\Unreachable\Cisco-Instant-Message-and-Presence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81" y="267882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5" name="Picture 27" descr="C:\Users\ecoffey\AppData\Local\Temp\Rar$DRa0.533\Cisco Instant Message and Presence\Png_64_24_16\Unreachable\Cisco-Instant-Message-and-Presence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1" y="28773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6" name="Picture 28" descr="C:\Users\ecoffey\AppData\Local\Temp\Rar$DRa0.533\Cisco Instant Message and Presence\Png_64_24_16\Unreachable\Cisco-Instant-Message-and-Presence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32" y="30653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7" name="Picture 29" descr="C:\Users\ecoffey\AppData\Local\Temp\Rar$DRa0.712\Cisco Instant Message and Presence\Png_64_24_16\Warning\Cisco-Instant-Message-and-Presence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8262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8" name="Picture 30" descr="C:\Users\ecoffey\AppData\Local\Temp\Rar$DRa0.712\Cisco Instant Message and Presence\Png_64_24_16\Warning\Cisco-Instant-Message-and-Presence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727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9" name="Picture 31" descr="C:\Users\ecoffey\AppData\Local\Temp\Rar$DRa0.712\Cisco Instant Message and Presence\Png_64_24_16\Warning\Cisco-Instant-Message-and-Presence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32" y="17097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000" name="Picture 32" descr="C:\Users\ecoffey\AppData\Local\Temp\Rar$DRa1.267\Cisco Instant Message and Presence\Png_256\Cisco Instant Message and Presence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78" y="574196"/>
            <a:ext cx="2615873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001" name="Picture 33" descr="C:\Users\ecoffey\AppData\Local\Temp\Rar$DRa1.267\Cisco Instant Message and Presence\Png_256\Cisco Instant Message and Presence_critical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616" y="716138"/>
            <a:ext cx="2615873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002" name="Picture 34" descr="C:\Users\ecoffey\AppData\Local\Temp\Rar$DRa1.267\Cisco Instant Message and Presence\Png_256\Cisco Instant Message and Presence_default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657" y="858080"/>
            <a:ext cx="2615873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003" name="Picture 35" descr="C:\Users\ecoffey\AppData\Local\Temp\Rar$DRa1.267\Cisco Instant Message and Presence\Png_256\Cisco Instant Message and Presence_maj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98" y="1000022"/>
            <a:ext cx="2615873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004" name="Picture 36" descr="C:\Users\ecoffey\AppData\Local\Temp\Rar$DRa1.267\Cisco Instant Message and Presence\Png_256\Cisco Instant Message and Presence_minor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39" y="1141964"/>
            <a:ext cx="2615873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005" name="Picture 37" descr="C:\Users\ecoffey\AppData\Local\Temp\Rar$DRa1.267\Cisco Instant Message and Presence\Png_256\Cisco Instant Message and Presence_normal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80" y="1283906"/>
            <a:ext cx="2615873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006" name="Picture 38" descr="C:\Users\ecoffey\AppData\Local\Temp\Rar$DRa1.267\Cisco Instant Message and Presence\Png_256\Cisco Instant Message and Presence_unknown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821" y="1425848"/>
            <a:ext cx="2615873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007" name="Picture 39" descr="C:\Users\ecoffey\AppData\Local\Temp\Rar$DRa1.267\Cisco Instant Message and Presence\Png_256\Cisco Instant Message and Presence_unmanaged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862" y="1567790"/>
            <a:ext cx="2615873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008" name="Picture 40" descr="C:\Users\ecoffey\AppData\Local\Temp\Rar$DRa1.267\Cisco Instant Message and Presence\Png_256\Cisco Instant Message and Presence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03" y="1709732"/>
            <a:ext cx="2615873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009" name="Picture 41" descr="C:\Users\ecoffey\AppData\Local\Temp\Rar$DRa1.267\Cisco Instant Message and Presence\Png_256\Cisco Instant Message and Presence_warning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51670"/>
            <a:ext cx="2615873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10029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SRST Manager</a:t>
            </a:r>
            <a:endParaRPr lang="en-US" dirty="0"/>
          </a:p>
        </p:txBody>
      </p:sp>
      <p:pic>
        <p:nvPicPr>
          <p:cNvPr id="84994" name="Picture 2" descr="C:\Users\ecoffey\AppData\Local\Temp\Rar$DRa0.032\Cisco SRST Manager\Png_64_24_16\Admindown\Cisco-SRST-Manag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01" y="135994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 descr="C:\Users\ecoffey\AppData\Local\Temp\Rar$DRa0.032\Cisco SRST Manager\Png_64_24_16\Admindown\Cisco-SRST-Manag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18" y="150130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C:\Users\ecoffey\AppData\Local\Temp\Rar$DRa0.032\Cisco SRST Manager\Png_64_24_16\Admindown\Cisco-SRST-Manag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56" y="169509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7" name="Picture 5" descr="C:\Users\ecoffey\AppData\Local\Temp\Rar$DRa0.053\Cisco SRST Manager\Png_64_24_16\Critical\Cisco-SRST-Manag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82" y="132411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 descr="C:\Users\ecoffey\AppData\Local\Temp\Rar$DRa0.053\Cisco SRST Manager\Png_64_24_16\Critical\Cisco-SRST-Manag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9158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9" name="Picture 7" descr="C:\Users\ecoffey\AppData\Local\Temp\Rar$DRa0.053\Cisco SRST Manager\Png_64_24_16\Critical\Cisco-SRST-Manag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38" y="169101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0" name="Picture 8" descr="C:\Users\ecoffey\AppData\Local\Temp\Rar$DRa1.563\Cisco SRST Manager\Png_64_24_16\Default\Cisco-SRST-Manag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38" y="132411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1" name="Picture 9" descr="C:\Users\ecoffey\AppData\Local\Temp\Rar$DRa1.563\Cisco SRST Manager\Png_64_24_16\Default\Cisco-SRST-Manag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38" y="148186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2" name="Picture 10" descr="C:\Users\ecoffey\AppData\Local\Temp\Rar$DRa1.563\Cisco SRST Manager\Png_64_24_16\Default\Cisco-SRST-Manager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76" y="168050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3" name="Picture 11" descr="C:\Users\ecoffey\AppData\Local\Temp\Rar$DRa0.929\Cisco SRST Manager\Png_64_24_16\Major\Cisco-SRST-Manager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5" y="139528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4" name="Picture 12" descr="C:\Users\ecoffey\AppData\Local\Temp\Rar$DRa0.929\Cisco SRST Manager\Png_64_24_16\Major\Cisco-SRST-Manager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6" y="153680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5" name="Picture 13" descr="C:\Users\ecoffey\AppData\Local\Temp\Rar$DRa0.929\Cisco SRST Manager\Png_64_24_16\Major\Cisco-SRST-Manager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8" y="170008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6" name="Picture 14" descr="C:\Users\ecoffey\AppData\Local\Temp\Rar$DRa0.054\Cisco SRST Manager\Png_64_24_16\Minor\Cisco-SRST-Manager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6" y="262679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7" name="Picture 15" descr="C:\Users\ecoffey\AppData\Local\Temp\Rar$DRa0.054\Cisco SRST Manager\Png_64_24_16\Minor\Cisco-SRST-Manager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1545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8" name="Picture 16" descr="C:\Users\ecoffey\AppData\Local\Temp\Rar$DRa0.054\Cisco SRST Manager\Png_64_24_16\Minor\Cisco-SRST-Manager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5832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9" name="Picture 17" descr="C:\Users\ecoffey\AppData\Local\Temp\Rar$DRa1.694\Cisco SRST Manager\Png_64_24_16\Normal\Cisco-SRST-Manager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97" y="26562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0" name="Picture 18" descr="C:\Users\ecoffey\AppData\Local\Temp\Rar$DRa1.694\Cisco SRST Manager\Png_64_24_16\Normal\Cisco-SRST-Manager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4076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1" name="Picture 19" descr="C:\Users\ecoffey\AppData\Local\Temp\Rar$DRa1.694\Cisco SRST Manager\Png_64_24_16\Normal\Cisco-SRST-Manager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2" name="Picture 20" descr="C:\Users\ecoffey\AppData\Local\Temp\Rar$DRa1.079\Cisco SRST Manager\Png_64_24_16\Unknown\Cisco-SRST-Manager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4256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3" name="Picture 21" descr="C:\Users\ecoffey\AppData\Local\Temp\Rar$DRa1.079\Cisco SRST Manager\Png_64_24_16\Unknown\Cisco-SRST-Manager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0148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4" name="Picture 22" descr="C:\Users\ecoffey\AppData\Local\Temp\Rar$DRa1.079\Cisco SRST Manager\Png_64_24_16\Unknown\Cisco-SRST-Manager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5832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5" name="Picture 23" descr="C:\Users\ecoffey\AppData\Local\Temp\Rar$DRa0.502\Cisco SRST Manager\Png_64_24_16\Unmanaged\Cisco-SRST-Manager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905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6" name="Picture 24" descr="C:\Users\ecoffey\AppData\Local\Temp\Rar$DRa0.502\Cisco SRST Manager\Png_64_24_16\Unmanaged\Cisco-SRST-Manager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24" y="287544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7" name="Picture 25" descr="C:\Users\ecoffey\AppData\Local\Temp\Rar$DRa0.502\Cisco SRST Manager\Png_64_24_16\Unmanaged\Cisco-SRST-Manager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76" y="305832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8" name="Picture 26" descr="C:\Users\ecoffey\AppData\Local\Temp\Rar$DRa0.559\Cisco SRST Manager\Png_64_24_16\Unreachable\Cisco-SRST-Manager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202" y="27100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9" name="Picture 27" descr="C:\Users\ecoffey\AppData\Local\Temp\Rar$DRa0.559\Cisco SRST Manager\Png_64_24_16\Unreachable\Cisco-SRST-Manager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16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0" name="Picture 28" descr="C:\Users\ecoffey\AppData\Local\Temp\Rar$DRa0.559\Cisco SRST Manager\Png_64_24_16\Unreachable\Cisco-SRST-Manager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056" y="307526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1" name="Picture 29" descr="C:\Users\ecoffey\AppData\Local\Temp\Rar$DRa0.128\Cisco SRST Manager\Png_64_24_16\Warning\Cisco-SRST-Manager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202" y="135994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2" name="Picture 30" descr="C:\Users\ecoffey\AppData\Local\Temp\Rar$DRa0.128\Cisco SRST Manager\Png_64_24_16\Warning\Cisco-SRST-Manager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16" y="151720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3" name="Picture 31" descr="C:\Users\ecoffey\AppData\Local\Temp\Rar$DRa0.128\Cisco SRST Manager\Png_64_24_16\Warning\Cisco-SRST-Manager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056" y="170008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4" name="Picture 32" descr="C:\Users\ecoffey\AppData\Local\Temp\Rar$DRa1.200\Cisco SRST Manager\Png_256\Cisco SRST Manager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23" y="487363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5" name="Picture 33" descr="C:\Users\ecoffey\AppData\Local\Temp\Rar$DRa1.200\Cisco SRST Manager\Png_256\Cisco SRST Manager_critical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15" y="638953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6" name="Picture 34" descr="C:\Users\ecoffey\AppData\Local\Temp\Rar$DRa1.200\Cisco SRST Manager\Png_256\Cisco SRST Manager_default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11" y="790543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7" name="Picture 35" descr="C:\Users\ecoffey\AppData\Local\Temp\Rar$DRa1.200\Cisco SRST Manager\Png_256\Cisco SRST Manager_maj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07" y="942133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8" name="Picture 36" descr="C:\Users\ecoffey\AppData\Local\Temp\Rar$DRa1.200\Cisco SRST Manager\Png_256\Cisco SRST Manager_minor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03" y="1093723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9" name="Picture 37" descr="C:\Users\ecoffey\AppData\Local\Temp\Rar$DRa1.200\Cisco SRST Manager\Png_256\Cisco SRST Manager_normal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699" y="1245313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30" name="Picture 38" descr="C:\Users\ecoffey\AppData\Local\Temp\Rar$DRa1.200\Cisco SRST Manager\Png_256\Cisco SRST Manager_unknown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95" y="1396903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31" name="Picture 39" descr="C:\Users\ecoffey\AppData\Local\Temp\Rar$DRa1.200\Cisco SRST Manager\Png_256\Cisco SRST Manager_unmanaged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91" y="1548493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32" name="Picture 40" descr="C:\Users\ecoffey\AppData\Local\Temp\Rar$DRa1.200\Cisco SRST Manager\Png_256\Cisco SRST Manager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587" y="1700083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33" name="Picture 41" descr="C:\Users\ecoffey\AppData\Local\Temp\Rar$DRa1.200\Cisco SRST Manager\Png_256\Cisco SRST Manager_warning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883" y="1851670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599929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</a:t>
            </a:r>
            <a:r>
              <a:rPr lang="en-US" dirty="0" err="1" smtClean="0"/>
              <a:t>MediaSense</a:t>
            </a:r>
            <a:endParaRPr lang="en-US" dirty="0"/>
          </a:p>
        </p:txBody>
      </p:sp>
      <p:pic>
        <p:nvPicPr>
          <p:cNvPr id="1026" name="Picture 2" descr="C:\Users\ecoffey\AppData\Local\Temp\Rar$DRa0.166\New Icon for Cisco MediaSense\Png_256\Cisco MediaSense_admind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140" y="521888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coffey\AppData\Local\Temp\Rar$DRa0.166\New Icon for Cisco MediaSense\Png_256\Cisco MediaSense_critical_2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426" y="659993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coffey\AppData\Local\Temp\Rar$DRa0.166\New Icon for Cisco MediaSense\Png_256\Cisco MediaSense_default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10" y="798098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coffey\AppData\Local\Temp\Rar$DRa0.166\New Icon for Cisco MediaSense\Png_256\Cisco MediaSense_major_2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92" y="936203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coffey\AppData\Local\Temp\Rar$DRa0.166\New Icon for Cisco MediaSense\Png_256\Cisco MediaSense_minor_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76" y="1074308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coffey\AppData\Local\Temp\Rar$DRa0.166\New Icon for Cisco MediaSense\Png_256\Cisco MediaSense_normal_25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60" y="1212413"/>
            <a:ext cx="2857143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coffey\AppData\Local\Temp\Rar$DRa0.166\New Icon for Cisco MediaSense\Png_256\Cisco MediaSense_unknown_25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044" y="1350518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coffey\AppData\Local\Temp\Rar$DRa0.166\New Icon for Cisco MediaSense\Png_256\Cisco MediaSense_unmanaged_25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28" y="1488623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ecoffey\AppData\Local\Temp\Rar$DRa0.166\New Icon for Cisco MediaSense\Png_256\Cisco MediaSense_unreachable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12" y="1626728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ecoffey\AppData\Local\Temp\Rar$DRa0.166\New Icon for Cisco MediaSense\Png_256\Cisco MediaSense_warning_25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64832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ecoffey\AppData\Local\Temp\Rar$DRa0.186\New Icon for Cisco MediaSense\Png_64_24_16\Warning\Cisco-MediaSense_warning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12" y="12715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ecoffey\AppData\Local\Temp\Rar$DRa0.186\New Icon for Cisco MediaSense\Png_64_24_16\Warning\Cisco-MediaSense_warning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12" y="14760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ecoffey\AppData\Local\Temp\Rar$DRa0.186\New Icon for Cisco MediaSense\Png_64_24_16\Warning\Cisco-MediaSense_warning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12" y="17038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ecoffey\AppData\Local\Temp\Rar$DRa0.200\New Icon for Cisco MediaSense\Png_64_24_16\Unreachable\Cisco-MediaSense_unreachable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12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ecoffey\AppData\Local\Temp\Rar$DRa0.200\New Icon for Cisco MediaSense\Png_64_24_16\Unreachable\Cisco-MediaSense_unreachable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12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ecoffey\AppData\Local\Temp\Rar$DRa0.200\New Icon for Cisco MediaSense\Png_64_24_16\Unreachable\Cisco-MediaSense_unreachable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12" y="308369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ecoffey\AppData\Local\Temp\Rar$DRa0.803\New Icon for Cisco MediaSense\Png_64_24_16\Unmanaged\Cisco-MediaSense_unmanaged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20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ecoffey\AppData\Local\Temp\Rar$DRa0.803\New Icon for Cisco MediaSense\Png_64_24_16\Unmanaged\Cisco-MediaSense_unmanaged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20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ecoffey\AppData\Local\Temp\Rar$DRa0.803\New Icon for Cisco MediaSense\Png_64_24_16\Unmanaged\Cisco-MediaSense_unmanaged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20" y="308369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ecoffey\AppData\Local\Temp\Rar$DRa0.931\New Icon for Cisco MediaSense\Png_64_24_16\Unknown\Cisco-MediaSense_unknown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ecoffey\AppData\Local\Temp\Rar$DRa0.931\New Icon for Cisco MediaSense\Png_64_24_16\Unknown\Cisco-MediaSense_unknown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ecoffey\AppData\Local\Temp\Rar$DRa0.931\New Icon for Cisco MediaSense\Png_64_24_16\Unknown\Cisco-MediaSense_unknown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08369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ecoffey\AppData\Local\Temp\Rar$DRa0.388\New Icon for Cisco MediaSense\Png_64_24_16\Normal\Cisco-MediaSense_normal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2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ecoffey\AppData\Local\Temp\Rar$DRa0.388\New Icon for Cisco MediaSense\Png_64_24_16\Normal\Cisco-MediaSense_normal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2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ecoffey\AppData\Local\Temp\Rar$DRa0.388\New Icon for Cisco MediaSense\Png_64_24_16\Normal\Cisco-MediaSense_normal_64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2" y="308369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ecoffey\AppData\Local\Temp\Rar$DRa0.326\New Icon for Cisco MediaSense\Png_64_24_16\Minor\Cisco-MediaSense_minor_16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4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ecoffey\AppData\Local\Temp\Rar$DRa0.326\New Icon for Cisco MediaSense\Png_64_24_16\Minor\Cisco-MediaSense_minor_2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4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ecoffey\AppData\Local\Temp\Rar$DRa0.326\New Icon for Cisco MediaSense\Png_64_24_16\Minor\Cisco-MediaSense_minor_6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4" y="308369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ecoffey\AppData\Local\Temp\Rar$DRa0.823\New Icon for Cisco MediaSense\Png_64_24_16\Default\Cisco-MediaSense_default_16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20" y="12715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ecoffey\AppData\Local\Temp\Rar$DRa0.823\New Icon for Cisco MediaSense\Png_64_24_16\Default\Cisco-MediaSense_default_2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20" y="14760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:\Users\ecoffey\AppData\Local\Temp\Rar$DRa0.823\New Icon for Cisco MediaSense\Png_64_24_16\Default\Cisco-MediaSense_default_64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20" y="17038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:\Users\ecoffey\AppData\Local\Temp\Rar$DRa0.701\New Icon for Cisco MediaSense\Png_64_24_16\Critical\Cisco-MediaSense_critical_1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2715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:\Users\ecoffey\AppData\Local\Temp\Rar$DRa0.701\New Icon for Cisco MediaSense\Png_64_24_16\Critical\Cisco-MediaSense_critical_24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4760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C:\Users\ecoffey\AppData\Local\Temp\Rar$DRa0.701\New Icon for Cisco MediaSense\Png_64_24_16\Critical\Cisco-MediaSense_critical_64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7038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:\Users\ecoffey\AppData\Local\Temp\Rar$DRa0.495\New Icon for Cisco MediaSense\Png_64_24_16\Admindown\Cisco-MediaSense_admindown_1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67" y="12715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C:\Users\ecoffey\AppData\Local\Temp\Rar$DRa0.495\New Icon for Cisco MediaSense\Png_64_24_16\Admindown\Cisco-MediaSense_admindown_24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2" y="14760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C:\Users\ecoffey\AppData\Local\Temp\Rar$DRa0.495\New Icon for Cisco MediaSense\Png_64_24_16\Admindown\Cisco-MediaSense_admindown_64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2" y="17038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C:\Users\ecoffey\AppData\Local\Temp\Rar$DRa0.218\New Icon for Cisco MediaSense\Png_64_24_16\ Major\Cisco-MediaSense_major_1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4" y="12715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C:\Users\ecoffey\AppData\Local\Temp\Rar$DRa0.218\New Icon for Cisco MediaSense\Png_64_24_16\ Major\Cisco-MediaSense_major_24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4" y="14760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C:\Users\ecoffey\AppData\Local\Temp\Rar$DRa0.218\New Icon for Cisco MediaSense\Png_64_24_16\ Major\Cisco-MediaSense_major_64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4" y="17038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11740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Nexus 1000</a:t>
            </a:r>
            <a:endParaRPr lang="en-US" dirty="0"/>
          </a:p>
        </p:txBody>
      </p:sp>
      <p:pic>
        <p:nvPicPr>
          <p:cNvPr id="26626" name="Picture 2" descr="C:\Users\ecoffey\AppData\Local\Temp\Rar$DRa0.030\30051_Device_nexus1000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4154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ecoffey\AppData\Local\Temp\Rar$DRa0.030\30051_Device_nexus1000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3754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ecoffey\AppData\Local\Temp\Rar$DRa0.030\30051_Device_nexus1000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6691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ecoffey\AppData\Local\Temp\Rar$DRa0.030\30051_Device_nexus1000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11" y="144876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:\Users\ecoffey\AppData\Local\Temp\Rar$DRa0.030\30051_Device_nexus1000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11" y="15840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C:\Users\ecoffey\AppData\Local\Temp\Rar$DRa0.030\30051_Device_nexus1000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08" y="172898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C:\Users\ecoffey\AppData\Local\Temp\Rar$DRa0.030\30051_Device_nexus1000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26" y="14196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C:\Users\ecoffey\AppData\Local\Temp\Rar$DRa0.030\30051_Device_nexus1000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5506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C:\Users\ecoffey\AppData\Local\Temp\Rar$DRa0.030\30051_Device_nexus100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54" y="192367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11" descr="C:\Users\ecoffey\AppData\Local\Temp\Rar$DRa0.030\30051_Device_nexus1000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26" y="173357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C:\Users\ecoffey\AppData\Local\Temp\Rar$DRa0.030\30051_Device_nexus1000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2" y="149601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7" name="Picture 13" descr="C:\Users\ecoffey\AppData\Local\Temp\Rar$DRa0.030\30051_Device_nexus1000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2" y="162706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C:\Users\ecoffey\AppData\Local\Temp\Rar$DRa0.030\30051_Device_nexus1000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6691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9" name="Picture 15" descr="C:\Users\ecoffey\AppData\Local\Temp\Rar$DRa0.030\30051_Device_nexus1000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2" y="28853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16" descr="C:\Users\ecoffey\AppData\Local\Temp\Rar$DRa0.030\30051_Device_nexus1000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2" y="299847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1" name="Picture 17" descr="C:\Users\ecoffey\AppData\Local\Temp\Rar$DRa0.030\30051_Device_nexus1000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7022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C:\Users\ecoffey\AppData\Local\Temp\Rar$DRa0.030\30051_Device_nexus1000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31" y="28243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3" name="Picture 19" descr="C:\Users\ecoffey\AppData\Local\Temp\Rar$DRa0.030\30051_Device_nexus1000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873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4" name="Picture 20" descr="C:\Users\ecoffey\AppData\Local\Temp\Rar$DRa0.030\30051_Device_nexus1000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5" name="Picture 21" descr="C:\Users\ecoffey\AppData\Local\Temp\Rar$DRa0.030\30051_Device_nexus1000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765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6" name="Picture 22" descr="C:\Users\ecoffey\AppData\Local\Temp\Rar$DRa0.030\30051_Device_nexus1000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873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7" name="Picture 23" descr="C:\Users\ecoffey\AppData\Local\Temp\Rar$DRa0.030\30051_Device_nexus1000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672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8" name="Picture 24" descr="C:\Users\ecoffey\AppData\Local\Temp\Rar$DRa0.030\30051_Device_nexus1000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31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9" name="Picture 25" descr="C:\Users\ecoffey\AppData\Local\Temp\Rar$DRa0.030\30051_Device_nexus1000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843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0" name="Picture 26" descr="C:\Users\ecoffey\AppData\Local\Temp\Rar$DRa0.030\30051_Device_nexus1000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07580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1" name="Picture 27" descr="C:\Users\ecoffey\AppData\Local\Temp\Rar$DRa0.030\30051_Device_nexus1000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029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2" name="Picture 28" descr="C:\Users\ecoffey\AppData\Local\Temp\Rar$DRa0.030\30051_Device_nexus1000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31" y="14196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3" name="Picture 29" descr="C:\Users\ecoffey\AppData\Local\Temp\Rar$DRa0.030\30051_Device_nexus1000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31" y="16162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4" name="Picture 30" descr="C:\Users\ecoffey\AppData\Local\Temp\Rar$DRa0.030\30051_Device_nexus1000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030\30051_Device_nexus1000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10" y="2814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030\30051_Device_nexus1000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95" y="29832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030\30051_Device_nexus1000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669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53516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Unified Contact Center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46" y="1379884"/>
            <a:ext cx="558730" cy="8126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95" y="516801"/>
            <a:ext cx="2247619" cy="3238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08" y="1363906"/>
            <a:ext cx="558730" cy="812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01" y="621500"/>
            <a:ext cx="2247619" cy="3238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70" y="1379884"/>
            <a:ext cx="558730" cy="812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707" y="726199"/>
            <a:ext cx="2247619" cy="32380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0" y="1391037"/>
            <a:ext cx="558730" cy="812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213" y="830898"/>
            <a:ext cx="2247619" cy="3238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0" y="2764042"/>
            <a:ext cx="558730" cy="812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9" y="935597"/>
            <a:ext cx="2247619" cy="32380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14" y="2757557"/>
            <a:ext cx="558730" cy="8126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25" y="1040296"/>
            <a:ext cx="2247619" cy="32380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28" y="2784244"/>
            <a:ext cx="558730" cy="8126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31" y="1144995"/>
            <a:ext cx="2247619" cy="32380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66" y="2784820"/>
            <a:ext cx="558730" cy="812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37" y="1249694"/>
            <a:ext cx="2247619" cy="3238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56" y="2780806"/>
            <a:ext cx="558730" cy="8126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43" y="1354393"/>
            <a:ext cx="2247619" cy="32380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32" y="1379884"/>
            <a:ext cx="558730" cy="8126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49" y="1459090"/>
            <a:ext cx="2247619" cy="3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8034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Nexus 5000</a:t>
            </a:r>
            <a:endParaRPr lang="en-US" dirty="0"/>
          </a:p>
        </p:txBody>
      </p:sp>
      <p:pic>
        <p:nvPicPr>
          <p:cNvPr id="25602" name="Picture 2" descr="C:\Users\ecoffey\AppData\Local\Temp\Rar$DRa0.200\30050_Device_nexus5000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34" y="144685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ecoffey\AppData\Local\Temp\Rar$DRa0.200\30050_Device_nexus5000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55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ecoffey\AppData\Local\Temp\Rar$DRa0.200\30050_Device_nexus5000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6180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ecoffey\AppData\Local\Temp\Rar$DRa0.200\30050_Device_nexus5000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3123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ecoffey\AppData\Local\Temp\Rar$DRa0.200\30050_Device_nexus5000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06" y="168363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C:\Users\ecoffey\AppData\Local\Temp\Rar$DRa0.200\30050_Device_nexus5000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507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C:\Users\ecoffey\AppData\Local\Temp\Rar$DRa0.200\30050_Device_nexus5000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14514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C:\Users\ecoffey\AppData\Local\Temp\Rar$DRa0.200\30050_Device_nexus5000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898" y="16055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C:\Users\ecoffey\AppData\Local\Temp\Rar$DRa0.200\30050_Device_nexus500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2773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1" name="Picture 11" descr="C:\Users\ecoffey\AppData\Local\Temp\Rar$DRa0.200\30050_Device_nexus5000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177507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C:\Users\ecoffey\AppData\Local\Temp\Rar$DRa0.200\30050_Device_nexus5000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14196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13" descr="C:\Users\ecoffey\AppData\Local\Temp\Rar$DRa0.200\30050_Device_nexus5000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9" y="16055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C:\Users\ecoffey\AppData\Local\Temp\Rar$DRa0.200\30050_Device_nexus5000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9" y="177507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5" name="Picture 15" descr="C:\Users\ecoffey\AppData\Local\Temp\Rar$DRa0.200\30050_Device_nexus5000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5016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Picture 16" descr="C:\Users\ecoffey\AppData\Local\Temp\Rar$DRa0.200\30050_Device_nexus5000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1301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7" name="Picture 17" descr="C:\Users\ecoffey\AppData\Local\Temp\Rar$DRa0.200\30050_Device_nexus5000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4072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8" name="Picture 18" descr="C:\Users\ecoffey\AppData\Local\Temp\Rar$DRa0.200\30050_Device_nexus5000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016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9" name="Picture 19" descr="C:\Users\ecoffey\AppData\Local\Temp\Rar$DRa0.200\30050_Device_nexus5000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263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0" name="Picture 20" descr="C:\Users\ecoffey\AppData\Local\Temp\Rar$DRa0.200\30050_Device_nexus5000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1" name="Picture 21" descr="C:\Users\ecoffey\AppData\Local\Temp\Rar$DRa0.200\30050_Device_nexus5000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281381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2" name="Picture 22" descr="C:\Users\ecoffey\AppData\Local\Temp\Rar$DRa0.200\30050_Device_nexus5000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0336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3" name="Picture 23" descr="C:\Users\ecoffey\AppData\Local\Temp\Rar$DRa0.200\30050_Device_nexus5000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4" name="Picture 24" descr="C:\Users\ecoffey\AppData\Local\Temp\Rar$DRa0.200\30050_Device_nexus5000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7477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5" name="Picture 25" descr="C:\Users\ecoffey\AppData\Local\Temp\Rar$DRa0.200\30050_Device_nexus5000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0795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6" name="Picture 26" descr="C:\Users\ecoffey\AppData\Local\Temp\Rar$DRa0.200\30050_Device_nexus5000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2918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7" name="Picture 27" descr="C:\Users\ecoffey\AppData\Local\Temp\Rar$DRa0.200\30050_Device_nexus5000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8" name="Picture 28" descr="C:\Users\ecoffey\AppData\Local\Temp\Rar$DRa0.200\30050_Device_nexus5000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14196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9" name="Picture 29" descr="C:\Users\ecoffey\AppData\Local\Temp\Rar$DRa0.200\30050_Device_nexus5000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554" y="159219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30" name="Picture 30" descr="C:\Users\ecoffey\AppData\Local\Temp\Rar$DRa0.200\30050_Device_nexus5000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200\30050_Device_nexus5000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72" y="287980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200\30050_Device_nexus5000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72" y="301298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200\30050_Device_nexus5000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72" y="315284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406703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Nexus 7000</a:t>
            </a:r>
            <a:endParaRPr lang="en-US" dirty="0"/>
          </a:p>
        </p:txBody>
      </p:sp>
      <p:pic>
        <p:nvPicPr>
          <p:cNvPr id="27650" name="Picture 2" descr="C:\Users\ecoffey\AppData\Local\Temp\Rar$DRa0.653\30052_Device_nexus7000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70" y="130204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ecoffey\AppData\Local\Temp\Rar$DRa0.653\30052_Device_nexus7000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70" y="148245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ecoffey\AppData\Local\Temp\Rar$DRa0.653\30052_Device_nexus7000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ecoffey\AppData\Local\Temp\Rar$DRa0.653\30052_Device_nexus7000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29" y="12765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C:\Users\ecoffey\AppData\Local\Temp\Rar$DRa0.653\30052_Device_nexus7000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90" y="144279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C:\Users\ecoffey\AppData\Local\Temp\Rar$DRa0.653\30052_Device_nexus7000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08" y="167691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C:\Users\ecoffey\AppData\Local\Temp\Rar$DRa0.653\30052_Device_nexus7000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79" y="133753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C:\Users\ecoffey\AppData\Local\Temp\Rar$DRa0.653\30052_Device_nexus7000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7" y="148245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C:\Users\ecoffey\AppData\Local\Temp\Rar$DRa0.653\30052_Device_nexus700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890" y="23279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C:\Users\ecoffey\AppData\Local\Temp\Rar$DRa0.653\30052_Device_nexus7000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721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C:\Users\ecoffey\AppData\Local\Temp\Rar$DRa0.653\30052_Device_nexus7000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7" y="12765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1" name="Picture 13" descr="C:\Users\ecoffey\AppData\Local\Temp\Rar$DRa0.653\30052_Device_nexus7000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8" y="146829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 descr="C:\Users\ecoffey\AppData\Local\Temp\Rar$DRa0.653\30052_Device_nexus7000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3" name="Picture 15" descr="C:\Users\ecoffey\AppData\Local\Temp\Rar$DRa0.653\30052_Device_nexus7000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265860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4" name="Picture 16" descr="C:\Users\ecoffey\AppData\Local\Temp\Rar$DRa0.653\30052_Device_nexus7000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28530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5" name="Picture 17" descr="C:\Users\ecoffey\AppData\Local\Temp\Rar$DRa0.653\30052_Device_nexus7000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3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6" name="Picture 18" descr="C:\Users\ecoffey\AppData\Local\Temp\Rar$DRa0.653\30052_Device_nexus7000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5860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7" name="Picture 19" descr="C:\Users\ecoffey\AppData\Local\Temp\Rar$DRa0.653\30052_Device_nexus7000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252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0" descr="C:\Users\ecoffey\AppData\Local\Temp\Rar$DRa0.653\30052_Device_nexus7000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5959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9" name="Picture 21" descr="C:\Users\ecoffey\AppData\Local\Temp\Rar$DRa0.653\30052_Device_nexus7000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0" name="Picture 22" descr="C:\Users\ecoffey\AppData\Local\Temp\Rar$DRa0.653\30052_Device_nexus7000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81" y="28586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1" name="Picture 23" descr="C:\Users\ecoffey\AppData\Local\Temp\Rar$DRa0.653\30052_Device_nexus7000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2" name="Picture 24" descr="C:\Users\ecoffey\AppData\Local\Temp\Rar$DRa0.653\30052_Device_nexus7000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3" name="Picture 25" descr="C:\Users\ecoffey\AppData\Local\Temp\Rar$DRa0.653\30052_Device_nexus7000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252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4" name="Picture 26" descr="C:\Users\ecoffey\AppData\Local\Temp\Rar$DRa0.653\30052_Device_nexus7000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305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5" name="Picture 27" descr="C:\Users\ecoffey\AppData\Local\Temp\Rar$DRa0.653\30052_Device_nexus7000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4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6" name="Picture 28" descr="C:\Users\ecoffey\AppData\Local\Temp\Rar$DRa0.653\30052_Device_nexus7000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55" y="133753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7" name="Picture 29" descr="C:\Users\ecoffey\AppData\Local\Temp\Rar$DRa0.653\30052_Device_nexus7000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8" name="Picture 30" descr="C:\Users\ecoffey\AppData\Local\Temp\Rar$DRa0.653\30052_Device_nexus7000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653\30052_Device_nexus7000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26304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653\30052_Device_nexus7000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28229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653\30052_Device_nexus7000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35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718060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Nexus 2000</a:t>
            </a:r>
            <a:endParaRPr lang="en-US" dirty="0"/>
          </a:p>
        </p:txBody>
      </p:sp>
      <p:pic>
        <p:nvPicPr>
          <p:cNvPr id="28674" name="Picture 2" descr="C:\Users\ecoffey\AppData\Local\Temp\Rar$DRa0.571\30053_Device_nexus2000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7599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ecoffey\AppData\Local\Temp\Rar$DRa0.571\30053_Device_nexus2000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352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ecoffey\AppData\Local\Temp\Rar$DRa0.571\30053_Device_nexus2000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507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ecoffey\AppData\Local\Temp\Rar$DRa0.571\30053_Device_nexus2000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052" y="14805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C:\Users\ecoffey\AppData\Local\Temp\Rar$DRa0.571\30053_Device_nexus2000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352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C:\Users\ecoffey\AppData\Local\Temp\Rar$DRa0.571\30053_Device_nexus2000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333" y="177507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C:\Users\ecoffey\AppData\Local\Temp\Rar$DRa0.571\30053_Device_nexus2000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57" y="147599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 descr="C:\Users\ecoffey\AppData\Local\Temp\Rar$DRa0.571\30053_Device_nexus2000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08" y="16398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C:\Users\ecoffey\AppData\Local\Temp\Rar$DRa0.571\30053_Device_nexus200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803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1" descr="C:\Users\ecoffey\AppData\Local\Temp\Rar$DRa0.571\30053_Device_nexus2000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08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2" descr="C:\Users\ecoffey\AppData\Local\Temp\Rar$DRa0.571\30053_Device_nexus2000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0" y="14805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5" name="Picture 13" descr="C:\Users\ecoffey\AppData\Local\Temp\Rar$DRa0.571\30053_Device_nexus2000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0" y="16398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 descr="C:\Users\ecoffey\AppData\Local\Temp\Rar$DRa0.571\30053_Device_nexus2000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7" name="Picture 15" descr="C:\Users\ecoffey\AppData\Local\Temp\Rar$DRa0.571\30053_Device_nexus2000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0" y="273966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16" descr="C:\Users\ecoffey\AppData\Local\Temp\Rar$DRa0.571\30053_Device_nexus2000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518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9" name="Picture 17" descr="C:\Users\ecoffey\AppData\Local\Temp\Rar$DRa0.571\30053_Device_nexus2000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2506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0" name="Picture 18" descr="C:\Users\ecoffey\AppData\Local\Temp\Rar$DRa0.571\30053_Device_nexus2000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7762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1" name="Picture 19" descr="C:\Users\ecoffey\AppData\Local\Temp\Rar$DRa0.571\30053_Device_nexus2000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3" y="294218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2" name="Picture 20" descr="C:\Users\ecoffey\AppData\Local\Temp\Rar$DRa0.571\30053_Device_nexus2000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2297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3" name="Picture 21" descr="C:\Users\ecoffey\AppData\Local\Temp\Rar$DRa0.571\30053_Device_nexus2000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08" y="271666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4" name="Picture 22" descr="C:\Users\ecoffey\AppData\Local\Temp\Rar$DRa0.571\30053_Device_nexus2000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08" y="29258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5" name="Picture 23" descr="C:\Users\ecoffey\AppData\Local\Temp\Rar$DRa0.571\30053_Device_nexus2000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1999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6" name="Picture 24" descr="C:\Users\ecoffey\AppData\Local\Temp\Rar$DRa0.571\30053_Device_nexus2000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554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7" name="Picture 25" descr="C:\Users\ecoffey\AppData\Local\Temp\Rar$DRa0.571\30053_Device_nexus2000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554" y="293711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8" name="Picture 26" descr="C:\Users\ecoffey\AppData\Local\Temp\Rar$DRa0.571\30053_Device_nexus2000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36383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9" name="Picture 27" descr="C:\Users\ecoffey\AppData\Local\Temp\Rar$DRa0.571\30053_Device_nexus2000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69" y="311999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0" name="Picture 28" descr="C:\Users\ecoffey\AppData\Local\Temp\Rar$DRa0.571\30053_Device_nexus2000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5" y="14196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1" name="Picture 29" descr="C:\Users\ecoffey\AppData\Local\Temp\Rar$DRa0.571\30053_Device_nexus2000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398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2" name="Picture 30" descr="C:\Users\ecoffey\AppData\Local\Temp\Rar$DRa0.571\30053_Device_nexus2000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571\30053_Device_nexus2000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6107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571\30053_Device_nexus2000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435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571\30053_Device_nexus2000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23" y="31264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09926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coffey\AppData\Local\Temp\Rar$DRa0.111\Source\Png-256\Cisco Nexus 9000 in NX-OS mode_critical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336" y="843558"/>
            <a:ext cx="1980953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coffey\AppData\Local\Temp\Rar$DRa0.111\Source\Png-256\Cisco Nexus 9000 in NX-OS mode_major_2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632" y="955570"/>
            <a:ext cx="1980953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coffey\AppData\Local\Temp\Rar$DRa0.111\Source\Png-256\Cisco Nexus 9000 in NX-OS mode_minor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926" y="1067582"/>
            <a:ext cx="1980953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ecoffey\AppData\Local\Temp\Rar$DRa0.111\Source\Png-256\Cisco Nexus 9000 in NX-OS mode_unknown_2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20" y="1179594"/>
            <a:ext cx="1980953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Nexus 9000 in NX-OS Mode</a:t>
            </a:r>
            <a:endParaRPr lang="en-US" dirty="0"/>
          </a:p>
        </p:txBody>
      </p:sp>
      <p:pic>
        <p:nvPicPr>
          <p:cNvPr id="2050" name="Picture 2" descr="C:\Users\ecoffey\AppData\Local\Temp\Rar$DRa0.111\Source\Png-256\Cisco Nexus 9000 in NX-OS mode_admindown_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14" y="1291606"/>
            <a:ext cx="1980953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ecoffey\AppData\Local\Temp\Rar$DRa0.111\Source\Png-256\Cisco Nexus 9000 in NX-OS mode_unmanaged_25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808" y="1403618"/>
            <a:ext cx="1980953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ecoffey\AppData\Local\Temp\Rar$DRa0.111\Source\Png-256\Cisco Nexus 9000 in NX-OS mode_unreachable_25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102" y="1515630"/>
            <a:ext cx="1980953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ecoffey\AppData\Local\Temp\Rar$DRa0.111\Source\Png-256\Cisco Nexus 9000 in NX-OS mode_warning_25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96" y="1627642"/>
            <a:ext cx="1980953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ecoffey\AppData\Local\Temp\Rar$DRa0.111\Source\Png-256\Cisco Nexus 9000 in NX-OS mode_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90" y="1739654"/>
            <a:ext cx="1980953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ecoffey\AppData\Local\Temp\Rar$DRa0.111\Source\Png-256\Cisco Nexus 9000 in NX-OS mode__normal_25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51670"/>
            <a:ext cx="1980953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ecoffey\AppData\Local\Temp\Rar$DRa0.192\Source\Png-64,24,16\Admindown\Cisco-Nexus-9000-in-NX-OS-mode_admindown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133204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ecoffey\AppData\Local\Temp\Rar$DRa0.192\Source\Png-64,24,16\Admindown\Cisco-Nexus-9000-in-NX-OS-mode_admindown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88" y="151492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ecoffey\AppData\Local\Temp\Rar$DRa0.192\Source\Png-64,24,16\Admindown\Cisco-Nexus-9000-in-NX-OS-mode_admindown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ecoffey\AppData\Local\Temp\Rar$DRa0.749\Source\Png-64,24,16\Default\Cisco-Nexus-9000-in-NX-OS-mode_default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17" y="130379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ecoffey\AppData\Local\Temp\Rar$DRa0.749\Source\Png-64,24,16\Default\Cisco-Nexus-9000-in-NX-OS-mode_default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537" y="147406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ecoffey\AppData\Local\Temp\Rar$DRa0.749\Source\Png-64,24,16\Default\Cisco-Nexus-9000-in-NX-OS-mode_default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924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ecoffey\AppData\Local\Temp\Rar$DRa0.317\Source\Png-64,24,16\Major\Cisco-Nexus-9000-in-NX-OS-mode_major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33204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ecoffey\AppData\Local\Temp\Rar$DRa0.317\Source\Png-64,24,16\Major\Cisco-Nexus-9000-in-NX-OS-mode_major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5" y="14981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Users\ecoffey\AppData\Local\Temp\Rar$DRa0.317\Source\Png-64,24,16\Major\Cisco-Nexus-9000-in-NX-OS-mode_major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43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ecoffey\AppData\Local\Temp\Rar$DRa0.296\Source\Png-64,24,16\Minor\Cisco-Nexus-9000-in-NX-OS-mode_minor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63" y="270860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:\Users\ecoffey\AppData\Local\Temp\Rar$DRa0.296\Source\Png-64,24,16\Minor\Cisco-Nexus-9000-in-NX-OS-mode_minor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7794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C:\Users\ecoffey\AppData\Local\Temp\Rar$DRa0.296\Source\Png-64,24,16\Minor\Cisco-Nexus-9000-in-NX-OS-mode_minor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:\Users\ecoffey\AppData\Local\Temp\Rar$DRa0.209\Source\Png-64,24,16\Normal\Cisco-Nexus-9000-in-NX-OS-mode_normal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C:\Users\ecoffey\AppData\Local\Temp\Rar$DRa0.209\Source\Png-64,24,16\Normal\Cisco-Nexus-9000-in-NX-OS-mode_normal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60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:\Users\ecoffey\AppData\Local\Temp\Rar$DRa0.209\Source\Png-64,24,16\Normal\Cisco-Nexus-9000-in-NX-OS-mode_normal_64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C:\Users\ecoffey\AppData\Local\Temp\Rar$DRa0.543\Source\Png-64,24,16\Unknown\Cisco-Nexus-9000-in-NX-OS-mode_unknown_16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269879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:\Users\ecoffey\AppData\Local\Temp\Rar$DRa0.543\Source\Png-64,24,16\Unknown\Cisco-Nexus-9000-in-NX-OS-mode_unknown_2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28560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C:\Users\ecoffey\AppData\Local\Temp\Rar$DRa0.543\Source\Png-64,24,16\Unknown\Cisco-Nexus-9000-in-NX-OS-mode_unknown_6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6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:\Users\ecoffey\AppData\Local\Temp\Rar$DRa0.150\Source\Png-64,24,16\Unmanaged\Cisco-Nexus-9000-in-NX-OS-mode_unmanaged_16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77" y="269248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1" descr="C:\Users\ecoffey\AppData\Local\Temp\Rar$DRa0.150\Source\Png-64,24,16\Unmanaged\Cisco-Nexus-9000-in-NX-OS-mode_unmanaged_2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674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:\Users\ecoffey\AppData\Local\Temp\Rar$DRa0.150\Source\Png-64,24,16\Unmanaged\Cisco-Nexus-9000-in-NX-OS-mode_unmanaged_64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33" descr="C:\Users\ecoffey\AppData\Local\Temp\Rar$DRa0.444\Source\Png-64,24,16\Unreachable\Cisco-Nexus-9000-in-NX-OS-mode_unreachable_1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908" y="269248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:\Users\ecoffey\AppData\Local\Temp\Rar$DRa0.444\Source\Png-64,24,16\Unreachable\Cisco-Nexus-9000-in-NX-OS-mode_unreachable_24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296" y="28560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 descr="C:\Users\ecoffey\AppData\Local\Temp\Rar$DRa0.444\Source\Png-64,24,16\Unreachable\Cisco-Nexus-9000-in-NX-OS-mode_unreachable_64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:\Users\ecoffey\AppData\Local\Temp\Rar$DRa0.943\Source\Png-64,24,16\Warning\Cisco-Nexus-9000-in-NX-OS-mode_warning_1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0379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37" descr="C:\Users\ecoffey\AppData\Local\Temp\Rar$DRa0.943\Source\Png-64,24,16\Warning\Cisco-Nexus-9000-in-NX-OS-mode_warning_24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981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:\Users\ecoffey\AppData\Local\Temp\Rar$DRa0.943\Source\Png-64,24,16\Warning\Cisco-Nexus-9000-in-NX-OS-mode_warning_64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16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 descr="C:\Users\ecoffey\AppData\Local\Temp\Rar$DRa0.986\Source\Png-64,24,16\Сritical\Cisco-Nexus-9000-in-NX-OS-mode_critical_1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647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C:\Users\ecoffey\AppData\Local\Temp\Rar$DRa0.986\Source\Png-64,24,16\Сritical\Cisco-Nexus-9000-in-NX-OS-mode_critical_24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1728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" name="Picture 41" descr="C:\Users\ecoffey\AppData\Local\Temp\Rar$DRa0.986\Source\Png-64,24,16\Сritical\Cisco-Nexus-9000-in-NX-OS-mode_critical_64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4431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Nexus 9300 Series</a:t>
            </a:r>
            <a:endParaRPr lang="en-US" dirty="0"/>
          </a:p>
        </p:txBody>
      </p:sp>
      <p:pic>
        <p:nvPicPr>
          <p:cNvPr id="90114" name="Picture 2" descr="C:\Users\ecoffey\AppData\Local\Temp\Rar$DRa0.093\Cisco Nexus 9300 Series\Png_64_24_16\Admindown\Cisco-Nexus-9300-Series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65" y="145639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" name="Picture 3" descr="C:\Users\ecoffey\AppData\Local\Temp\Rar$DRa0.093\Cisco Nexus 9300 Series\Png_64_24_16\Admindown\Cisco-Nexus-9300-Series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65" y="15879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4" descr="C:\Users\ecoffey\AppData\Local\Temp\Rar$DRa0.093\Cisco Nexus 9300 Series\Png_64_24_16\Admindown\Cisco-Nexus-9300-Series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74" y="17368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7" name="Picture 5" descr="C:\Users\ecoffey\AppData\Local\Temp\Rar$DRa1.712\Cisco Nexus 9300 Series\Png_64_24_16\Critical\Cisco-Nexus-9300-Series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60" y="140470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8" name="Picture 6" descr="C:\Users\ecoffey\AppData\Local\Temp\Rar$DRa1.712\Cisco Nexus 9300 Series\Png_64_24_16\Critical\Cisco-Nexus-9300-Series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60" y="15879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9" name="Picture 7" descr="C:\Users\ecoffey\AppData\Local\Temp\Rar$DRa1.712\Cisco Nexus 9300 Series\Png_64_24_16\Critical\Cisco-Nexus-9300-Series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5444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0" name="Picture 8" descr="C:\Users\ecoffey\AppData\Local\Temp\Rar$DRa0.027\Cisco Nexus 9300 Series\Png_64_24_16\Default\Cisco-Nexus-9300-Series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09" y="145639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1" name="Picture 9" descr="C:\Users\ecoffey\AppData\Local\Temp\Rar$DRa0.027\Cisco Nexus 9300 Series\Png_64_24_16\Default\Cisco-Nexus-9300-Series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06" y="159514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2" name="Picture 10" descr="C:\Users\ecoffey\AppData\Local\Temp\Rar$DRa0.027\Cisco Nexus 9300 Series\Png_64_24_16\Default\Cisco-Nexus-9300-Series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20" y="176163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3" name="Picture 11" descr="C:\Users\ecoffey\AppData\Local\Temp\Rar$DRa0.173\Cisco Nexus 9300 Series\Png_64_24_16\Major\Cisco-Nexus-9300-Series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6" y="140400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4" name="Picture 12" descr="C:\Users\ecoffey\AppData\Local\Temp\Rar$DRa0.173\Cisco Nexus 9300 Series\Png_64_24_16\Major\Cisco-Nexus-9300-Series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6" y="159514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5" name="Picture 13" descr="C:\Users\ecoffey\AppData\Local\Temp\Rar$DRa0.173\Cisco Nexus 9300 Series\Png_64_24_16\Major\Cisco-Nexus-9300-Series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9" y="176282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6" name="Picture 14" descr="C:\Users\ecoffey\AppData\Local\Temp\Rar$DRa0.174\Cisco Nexus 9300 Series\Png_64_24_16\Minor\Cisco-Nexus-9300-Series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72086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7" name="Picture 15" descr="C:\Users\ecoffey\AppData\Local\Temp\Rar$DRa0.174\Cisco Nexus 9300 Series\Png_64_24_16\Minor\Cisco-Nexus-9300-Series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9" y="288942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8" name="Picture 16" descr="C:\Users\ecoffey\AppData\Local\Temp\Rar$DRa0.174\Cisco Nexus 9300 Series\Png_64_24_16\Minor\Cisco-Nexus-9300-Series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9439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9" name="Picture 17" descr="C:\Users\ecoffey\AppData\Local\Temp\Rar$DRa0.116\Cisco Nexus 9300 Series\Png_64_24_16\Normal\Cisco-Nexus-9300-Series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85" y="280309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0" name="Picture 18" descr="C:\Users\ecoffey\AppData\Local\Temp\Rar$DRa0.116\Cisco Nexus 9300 Series\Png_64_24_16\Normal\Cisco-Nexus-9300-Series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28" y="297189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1" name="Picture 19" descr="C:\Users\ecoffey\AppData\Local\Temp\Rar$DRa0.116\Cisco Nexus 9300 Series\Png_64_24_16\Normal\Cisco-Nexus-9300-Series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3629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2" name="Picture 20" descr="C:\Users\ecoffey\AppData\Local\Temp\Rar$DRa0.218\Cisco Nexus 9300 Series\Png_64_24_16\Unknown\Cisco-Nexus-9300-Series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5256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3" name="Picture 21" descr="C:\Users\ecoffey\AppData\Local\Temp\Rar$DRa0.218\Cisco Nexus 9300 Series\Png_64_24_16\Unknown\Cisco-Nexus-9300-Series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2044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4" name="Picture 22" descr="C:\Users\ecoffey\AppData\Local\Temp\Rar$DRa0.218\Cisco Nexus 9300 Series\Png_64_24_16\Unknown\Cisco-Nexus-9300-Series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9557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5" name="Picture 23" descr="C:\Users\ecoffey\AppData\Local\Temp\Rar$DRa0.472\Cisco Nexus 9300 Series\Png_64_24_16\Unmanaged\Cisco-Nexus-9300-Series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09" y="27597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6" name="Picture 24" descr="C:\Users\ecoffey\AppData\Local\Temp\Rar$DRa0.472\Cisco Nexus 9300 Series\Png_64_24_16\Unmanaged\Cisco-Nexus-9300-Series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23" y="291269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7" name="Picture 25" descr="C:\Users\ecoffey\AppData\Local\Temp\Rar$DRa0.472\Cisco Nexus 9300 Series\Png_64_24_16\Unmanaged\Cisco-Nexus-9300-Series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20" y="310683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8" name="Picture 26" descr="C:\Users\ecoffey\AppData\Local\Temp\Rar$DRa0.083\Cisco Nexus 9300 Series\Png_64_24_16\Unreachable\Cisco-Nexus-9300-Series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97" y="284997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9" name="Picture 27" descr="C:\Users\ecoffey\AppData\Local\Temp\Rar$DRa0.083\Cisco Nexus 9300 Series\Png_64_24_16\Unreachable\Cisco-Nexus-9300-Series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77" y="301920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40" name="Picture 28" descr="C:\Users\ecoffey\AppData\Local\Temp\Rar$DRa0.083\Cisco Nexus 9300 Series\Png_64_24_16\Unreachable\Cisco-Nexus-9300-Series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197" y="312260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41" name="Picture 29" descr="C:\Users\ecoffey\AppData\Local\Temp\Rar$DRa0.205\Cisco Nexus 9300 Series\Png_64_24_16\Warning\Cisco-Nexus-9300-Series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197" y="145639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42" name="Picture 30" descr="C:\Users\ecoffey\AppData\Local\Temp\Rar$DRa0.205\Cisco Nexus 9300 Series\Png_64_24_16\Warning\Cisco-Nexus-9300-Series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40" y="159514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43" name="Picture 31" descr="C:\Users\ecoffey\AppData\Local\Temp\Rar$DRa0.205\Cisco Nexus 9300 Series\Png_64_24_16\Warning\Cisco-Nexus-9300-Series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40" y="177083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44" name="Picture 32" descr="C:\Users\ecoffey\AppData\Local\Temp\Rar$DRa0.984\Cisco Nexus 9300 Series\Png_256\CiscoNexus9300Series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7363"/>
            <a:ext cx="2869841" cy="18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45" name="Picture 33" descr="C:\Users\ecoffey\AppData\Local\Temp\Rar$DRa0.984\Cisco Nexus 9300 Series\Png_256\CiscoNexus9300Series_critical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82" y="748035"/>
            <a:ext cx="2869841" cy="18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46" name="Picture 34" descr="C:\Users\ecoffey\AppData\Local\Temp\Rar$DRa0.984\Cisco Nexus 9300 Series\Png_256\CiscoNexus9300Series_default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33" y="1008707"/>
            <a:ext cx="2869841" cy="18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47" name="Picture 35" descr="C:\Users\ecoffey\AppData\Local\Temp\Rar$DRa0.984\Cisco Nexus 9300 Series\Png_256\CiscoNexus9300Series_maj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84" y="1256681"/>
            <a:ext cx="2869841" cy="18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48" name="Picture 36" descr="C:\Users\ecoffey\AppData\Local\Temp\Rar$DRa0.984\Cisco Nexus 9300 Series\Png_256\CiscoNexus9300Series_minor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35" y="1517353"/>
            <a:ext cx="2869841" cy="18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49" name="Picture 37" descr="C:\Users\ecoffey\AppData\Local\Temp\Rar$DRa0.984\Cisco Nexus 9300 Series\Png_256\CiscoNexus9300Series_normal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86" y="1778025"/>
            <a:ext cx="2869841" cy="18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50" name="Picture 38" descr="C:\Users\ecoffey\AppData\Local\Temp\Rar$DRa0.984\Cisco Nexus 9300 Series\Png_256\CiscoNexus9300Series_unknown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837" y="2038697"/>
            <a:ext cx="2869841" cy="18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51" name="Picture 39" descr="C:\Users\ecoffey\AppData\Local\Temp\Rar$DRa0.984\Cisco Nexus 9300 Series\Png_256\CiscoNexus9300Series_unmanaged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288" y="2299369"/>
            <a:ext cx="2869841" cy="18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52" name="Picture 40" descr="C:\Users\ecoffey\AppData\Local\Temp\Rar$DRa0.984\Cisco Nexus 9300 Series\Png_256\CiscoNexus9300Series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39" y="2560041"/>
            <a:ext cx="2869841" cy="18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53" name="Picture 41" descr="C:\Users\ecoffey\AppData\Local\Temp\Rar$DRa0.984\Cisco Nexus 9300 Series\Png_256\CiscoNexus9300Series_warning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190" y="2820714"/>
            <a:ext cx="2869841" cy="18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148387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Nexus </a:t>
            </a:r>
            <a:r>
              <a:rPr lang="en-US" dirty="0" smtClean="0"/>
              <a:t>9500 </a:t>
            </a:r>
            <a:r>
              <a:rPr lang="en-US" dirty="0"/>
              <a:t>Series</a:t>
            </a:r>
          </a:p>
        </p:txBody>
      </p:sp>
      <p:pic>
        <p:nvPicPr>
          <p:cNvPr id="91138" name="Picture 2" descr="C:\Users\ecoffey\AppData\Local\Temp\Rar$DRa0.201\Cisco Nexus 9500 Series\Png_64_24_16\Admindown\Cisco-Nexus-9500-Series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60" y="133579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9" name="Picture 3" descr="C:\Users\ecoffey\AppData\Local\Temp\Rar$DRa0.201\Cisco Nexus 9500 Series\Png_64_24_16\Admindown\Cisco-Nexus-9500-Series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76" y="14916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 descr="C:\Users\ecoffey\AppData\Local\Temp\Rar$DRa0.201\Cisco Nexus 9500 Series\Png_64_24_16\Admindown\Cisco-Nexus-9500-Series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21" y="170200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C:\Users\ecoffey\AppData\Local\Temp\Rar$DRa0.356\Cisco Nexus 9500 Series\Png_64_24_16\Critical\Cisco-Nexus-9500-Series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78" y="133747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C:\Users\ecoffey\AppData\Local\Temp\Rar$DRa0.356\Cisco Nexus 9500 Series\Png_64_24_16\Critical\Cisco-Nexus-9500-Series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62" y="147755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C:\Users\ecoffey\AppData\Local\Temp\Rar$DRa0.356\Cisco Nexus 9500 Series\Png_64_24_16\Critical\Cisco-Nexus-9500-Series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754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4" name="Picture 8" descr="C:\Users\ecoffey\AppData\Local\Temp\Rar$DRa0.975\Cisco Nexus 9500 Series\Png_64_24_16\Default\Cisco-Nexus-9500-Series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086" y="134170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5" name="Picture 9" descr="C:\Users\ecoffey\AppData\Local\Temp\Rar$DRa0.975\Cisco Nexus 9500 Series\Png_64_24_16\Default\Cisco-Nexus-9500-Series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36" y="147545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6" name="Picture 10" descr="C:\Users\ecoffey\AppData\Local\Temp\Rar$DRa0.975\Cisco Nexus 9500 Series\Png_64_24_16\Default\Cisco-Nexus-9500-Series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626" y="167456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7" name="Picture 11" descr="C:\Users\ecoffey\AppData\Local\Temp\Rar$DRa0.231\Cisco Nexus 9500 Series\Png_64_24_16\Major\Cisco-Nexus-9500-Series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7" y="127651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8" name="Picture 12" descr="C:\Users\ecoffey\AppData\Local\Temp\Rar$DRa0.231\Cisco Nexus 9500 Series\Png_64_24_16\Major\Cisco-Nexus-9500-Series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7" y="147545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9" name="Picture 13" descr="C:\Users\ecoffey\AppData\Local\Temp\Rar$DRa0.231\Cisco Nexus 9500 Series\Png_64_24_16\Major\Cisco-Nexus-9500-Series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0200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50" name="Picture 14" descr="C:\Users\ecoffey\AppData\Local\Temp\Rar$DRa0.731\Cisco Nexus 9500 Series\Png_64_24_16\Minor\Cisco-Nexus-9500-Series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5" y="271498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51" name="Picture 15" descr="C:\Users\ecoffey\AppData\Local\Temp\Rar$DRa0.731\Cisco Nexus 9500 Series\Png_64_24_16\Minor\Cisco-Nexus-9500-Series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5" y="288359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52" name="Picture 16" descr="C:\Users\ecoffey\AppData\Local\Temp\Rar$DRa0.731\Cisco Nexus 9500 Series\Png_64_24_16\Minor\Cisco-Nexus-9500-Series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808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53" name="Picture 17" descr="C:\Users\ecoffey\AppData\Local\Temp\Rar$DRa0.437\Cisco Nexus 9500 Series\Png_64_24_16\Normal\Cisco-Nexus-9500-Series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76" y="273862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54" name="Picture 18" descr="C:\Users\ecoffey\AppData\Local\Temp\Rar$DRa0.437\Cisco Nexus 9500 Series\Png_64_24_16\Normal\Cisco-Nexus-9500-Series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9801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55" name="Picture 19" descr="C:\Users\ecoffey\AppData\Local\Temp\Rar$DRa0.437\Cisco Nexus 9500 Series\Png_64_24_16\Normal\Cisco-Nexus-9500-Series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08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56" name="Picture 20" descr="C:\Users\ecoffey\AppData\Local\Temp\Rar$DRa0.387\Cisco Nexus 9500 Series\Png_64_24_16\Unknown\Cisco-Nexus-9500-Series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38" y="268358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57" name="Picture 21" descr="C:\Users\ecoffey\AppData\Local\Temp\Rar$DRa0.387\Cisco Nexus 9500 Series\Png_64_24_16\Unknown\Cisco-Nexus-9500-Series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70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58" name="Picture 22" descr="C:\Users\ecoffey\AppData\Local\Temp\Rar$DRa0.387\Cisco Nexus 9500 Series\Png_64_24_16\Unknown\Cisco-Nexus-9500-Series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808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59" name="Picture 23" descr="C:\Users\ecoffey\AppData\Local\Temp\Rar$DRa0.555\Cisco Nexus 9500 Series\Png_64_24_16\Unmanaged\Cisco-Nexus-9500-Series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36" y="274454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0" name="Picture 24" descr="C:\Users\ecoffey\AppData\Local\Temp\Rar$DRa0.555\Cisco Nexus 9500 Series\Png_64_24_16\Unmanaged\Cisco-Nexus-9500-Series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290968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1" name="Picture 25" descr="C:\Users\ecoffey\AppData\Local\Temp\Rar$DRa0.555\Cisco Nexus 9500 Series\Png_64_24_16\Unmanaged\Cisco-Nexus-9500-Series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626" y="309256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2" name="Picture 26" descr="C:\Users\ecoffey\AppData\Local\Temp\Rar$DRa0.676\Cisco Nexus 9500 Series\Png_64_24_16\Unreachable\Cisco-Nexus-9500-Series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85" y="267094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3" name="Picture 27" descr="C:\Users\ecoffey\AppData\Local\Temp\Rar$DRa0.676\Cisco Nexus 9500 Series\Png_64_24_16\Unreachable\Cisco-Nexus-9500-Series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6646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4" name="Picture 28" descr="C:\Users\ecoffey\AppData\Local\Temp\Rar$DRa0.676\Cisco Nexus 9500 Series\Png_64_24_16\Unreachable\Cisco-Nexus-9500-Series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070" y="304713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5" name="Picture 29" descr="C:\Users\ecoffey\AppData\Local\Temp\Rar$DRa0.479\Cisco Nexus 9500 Series\Png_64_24_16\Warning\Cisco-Nexus-9500-Series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9885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6" name="Picture 30" descr="C:\Users\ecoffey\AppData\Local\Temp\Rar$DRa0.479\Cisco Nexus 9500 Series\Png_64_24_16\Warning\Cisco-Nexus-9500-Series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22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7" name="Picture 31" descr="C:\Users\ecoffey\AppData\Local\Temp\Rar$DRa0.479\Cisco Nexus 9500 Series\Png_64_24_16\Warning\Cisco-Nexus-9500-Series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200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8" name="Picture 32" descr="C:\Users\ecoffey\AppData\Local\Temp\Rar$DRa0.068\Cisco Nexus 9500 Series\Png_256\Cisco Nexus 9500 Series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246" y="504659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9" name="Picture 33" descr="C:\Users\ecoffey\AppData\Local\Temp\Rar$DRa0.068\Cisco Nexus 9500 Series\Png_256\Cisco Nexus 9500 Series_critical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42" y="654327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70" name="Picture 34" descr="C:\Users\ecoffey\AppData\Local\Temp\Rar$DRa0.068\Cisco Nexus 9500 Series\Png_256\Cisco Nexus 9500 Series_default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734" y="803995"/>
            <a:ext cx="1955556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71" name="Picture 35" descr="C:\Users\ecoffey\AppData\Local\Temp\Rar$DRa0.068\Cisco Nexus 9500 Series\Png_256\Cisco Nexus 9500 Series_maj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28" y="953663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72" name="Picture 36" descr="C:\Users\ecoffey\AppData\Local\Temp\Rar$DRa0.068\Cisco Nexus 9500 Series\Png_256\Cisco Nexus 9500 Series_minor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522" y="1103331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73" name="Picture 37" descr="C:\Users\ecoffey\AppData\Local\Temp\Rar$DRa0.068\Cisco Nexus 9500 Series\Png_256\Cisco Nexus 9500 Series_normal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16" y="1252999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74" name="Picture 38" descr="C:\Users\ecoffey\AppData\Local\Temp\Rar$DRa0.068\Cisco Nexus 9500 Series\Png_256\Cisco Nexus 9500 Series_unknown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10" y="1402667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75" name="Picture 39" descr="C:\Users\ecoffey\AppData\Local\Temp\Rar$DRa0.068\Cisco Nexus 9500 Series\Png_256\Cisco Nexus 9500 Series_unmanaged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204" y="1552335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76" name="Picture 40" descr="C:\Users\ecoffey\AppData\Local\Temp\Rar$DRa0.068\Cisco Nexus 9500 Series\Png_256\Cisco Nexus 9500 Series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98" y="1702003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77" name="Picture 41" descr="C:\Users\ecoffey\AppData\Local\Temp\Rar$DRa0.068\Cisco Nexus 9500 Series\Png_256\Cisco Nexus 9500 Series_warning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51670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25458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Nexus Data Broker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4" y="1084373"/>
            <a:ext cx="152400" cy="15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24" y="1304053"/>
            <a:ext cx="228600" cy="22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64" y="155848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13" y="1095108"/>
            <a:ext cx="152400" cy="15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13" y="1311633"/>
            <a:ext cx="228600" cy="22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36" y="157505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9" y="1102830"/>
            <a:ext cx="152400" cy="15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6" y="1322282"/>
            <a:ext cx="228600" cy="228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" y="1558672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6" y="2541754"/>
            <a:ext cx="152400" cy="15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4" y="2770613"/>
            <a:ext cx="228600" cy="228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5" y="2999213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4" y="2551536"/>
            <a:ext cx="152400" cy="152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46" y="2770613"/>
            <a:ext cx="228600" cy="22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05" y="3006421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50" y="2567564"/>
            <a:ext cx="152400" cy="152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86" y="2770613"/>
            <a:ext cx="228600" cy="228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64" y="2999213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05" y="2578891"/>
            <a:ext cx="152400" cy="152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0" y="2774217"/>
            <a:ext cx="228600" cy="228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0" y="2999213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81" y="2552633"/>
            <a:ext cx="152400" cy="152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36" y="2774217"/>
            <a:ext cx="228600" cy="228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18" y="2999213"/>
            <a:ext cx="609600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36" y="1089796"/>
            <a:ext cx="152400" cy="152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36" y="1330090"/>
            <a:ext cx="228600" cy="228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36" y="1569456"/>
            <a:ext cx="609600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50" y="1128624"/>
            <a:ext cx="152400" cy="152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50" y="1335038"/>
            <a:ext cx="228600" cy="228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50" y="1572784"/>
            <a:ext cx="609600" cy="609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88" y="514803"/>
            <a:ext cx="2869841" cy="24634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26" y="709486"/>
            <a:ext cx="2869841" cy="24634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63" y="904169"/>
            <a:ext cx="2869841" cy="24634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00" y="1098852"/>
            <a:ext cx="2869841" cy="24634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37" y="1293535"/>
            <a:ext cx="2869841" cy="24634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74" y="1488218"/>
            <a:ext cx="2869841" cy="24634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11" y="1682901"/>
            <a:ext cx="2869841" cy="24634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48" y="1877584"/>
            <a:ext cx="2869841" cy="24634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85" y="2072267"/>
            <a:ext cx="2869841" cy="24634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22" y="2266950"/>
            <a:ext cx="2869841" cy="24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97406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" name="Picture 41" descr="C:\Users\ecoffey\AppData\Local\Temp\Rar$DRa0.972\Cisco Prime Collaboration\Png_64_24_16\Admindown\Cisco-Prime-Collaboration_admindown_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3" y="16903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:\Users\ecoffey\AppData\Local\Temp\Rar$DRa0.452\Cisco Prime Collaboration\Png_64_24_16\Critical\Cisco-Prime-Collaboration_critical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08" y="16903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:\Users\ecoffey\AppData\Local\Temp\Rar$DRa0.923\Cisco Prime Collaboration\Png_64_24_16\Major\Cisco-Prime-Collaboration_major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9" y="16903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C:\Users\ecoffey\AppData\Local\Temp\Rar$DRa0.655\Cisco Prime Collaboration\Png_64_24_16\Minor\Cisco-Prime-Collaboration_minor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0" y="306047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:\Users\ecoffey\AppData\Local\Temp\Rar$DRa0.799\Cisco Prime Collaboration\Png_64_24_16\Normal\Cisco-Prime-Collaboration_normal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80" y="306047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C:\Users\ecoffey\AppData\Local\Temp\Rar$DRa0.428\Cisco Prime Collaboration\Png_64_24_16\Unknown\Cisco-Prime-Collaboration_unknown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06" y="304463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Users\ecoffey\AppData\Local\Temp\Rar$DRa0.420\Cisco Prime Collaboration\Png_64_24_16\Unmanaged\Cisco-Prime-Collaboration_unmanaged_6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84" y="304463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ecoffey\AppData\Local\Temp\Rar$DRa0.215\Cisco Prime Collaboration\Png_64_24_16\Unreachable\Cisco-Prime-Collaboration_unreachable_6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094" y="304463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ecoffey\AppData\Local\Temp\Rar$DRa0.352\Cisco Prime Collaboration\Png_64_24_16\Warning\Cisco-Prime-Collaboration_warning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81" y="16903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Prime Collaboration</a:t>
            </a:r>
            <a:endParaRPr lang="en-US" dirty="0"/>
          </a:p>
        </p:txBody>
      </p:sp>
      <p:pic>
        <p:nvPicPr>
          <p:cNvPr id="2050" name="Picture 2" descr="C:\Users\ecoffey\AppData\Local\Temp\Rar$DRa0.611\Cisco Prime Collaboration\Png_256\Cisco Prime Collaboration_admindown_25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08" y="530890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coffey\AppData\Local\Temp\Rar$DRa0.611\Cisco Prime Collaboration\Png_256\Cisco Prime Collaboration_critical_25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690" y="669642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coffey\AppData\Local\Temp\Rar$DRa0.611\Cisco Prime Collaboration\Png_256\Cisco Prime Collaboration_default_25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74" y="808394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coffey\AppData\Local\Temp\Rar$DRa0.611\Cisco Prime Collaboration\Png_256\Cisco Prime Collaboration_major._25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58" y="947146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ecoffey\AppData\Local\Temp\Rar$DRa0.611\Cisco Prime Collaboration\Png_256\Cisco Prime Collaboration_minor._25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42" y="1085898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ecoffey\AppData\Local\Temp\Rar$DRa0.611\Cisco Prime Collaboration\Png_256\Cisco Prime Collaboration_normal_256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826" y="1224650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ecoffey\AppData\Local\Temp\Rar$DRa0.611\Cisco Prime Collaboration\Png_256\Cisco Prime Collaboration_unknown_25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10" y="1363402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ecoffey\AppData\Local\Temp\Rar$DRa0.611\Cisco Prime Collaboration\Png_256\Cisco Prime Collaboration_unmanaged._25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94" y="1502154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ecoffey\AppData\Local\Temp\Rar$DRa0.611\Cisco Prime Collaboration\Png_256\Cisco Prime Collaboration_unreachable_256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78" y="1640906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ecoffey\AppData\Local\Temp\Rar$DRa0.611\Cisco Prime Collaboration\Png_256\Cisco Prime Collaboration_warning._25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62" y="1779661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ecoffey\AppData\Local\Temp\Rar$DRa0.352\Cisco Prime Collaboration\Png_64_24_16\Warning\Cisco-Prime-Collaboration_warning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81" y="121185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ecoffey\AppData\Local\Temp\Rar$DRa0.352\Cisco Prime Collaboration\Png_64_24_16\Warning\Cisco-Prime-Collaboration_warning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81" y="1419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ecoffey\AppData\Local\Temp\Rar$DRa0.215\Cisco Prime Collaboration\Png_64_24_16\Unreachable\Cisco-Prime-Collaboration_unreachable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49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ecoffey\AppData\Local\Temp\Rar$DRa0.215\Cisco Prime Collaboration\Png_64_24_16\Unreachable\Cisco-Prime-Collaboration_unreachable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24" y="2787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ecoffey\AppData\Local\Temp\Rar$DRa0.420\Cisco Prime Collaboration\Png_64_24_16\Unmanaged\Cisco-Prime-Collaboration_unmanaged_16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84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ecoffey\AppData\Local\Temp\Rar$DRa0.420\Cisco Prime Collaboration\Png_64_24_16\Unmanaged\Cisco-Prime-Collaboration_unmanaged_24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84" y="2787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ecoffey\AppData\Local\Temp\Rar$DRa0.428\Cisco Prime Collaboration\Png_64_24_16\Unknown\Cisco-Prime-Collaboration_unknown_16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22" y="264173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:\Users\ecoffey\AppData\Local\Temp\Rar$DRa0.428\Cisco Prime Collaboration\Png_64_24_16\Unknown\Cisco-Prime-Collaboration_unknown_2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06" y="2787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:\Users\ecoffey\AppData\Local\Temp\Rar$DRa0.799\Cisco Prime Collaboration\Png_64_24_16\Normal\Cisco-Prime-Collaboration_normal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80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C:\Users\ecoffey\AppData\Local\Temp\Rar$DRa0.799\Cisco Prime Collaboration\Png_64_24_16\Normal\Cisco-Prime-Collaboration_normal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80" y="2787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C:\Users\ecoffey\AppData\Local\Temp\Rar$DRa0.655\Cisco Prime Collaboration\Png_64_24_16\Minor\Cisco-Prime-Collaboration_minor_1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0" y="2650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:\Users\ecoffey\AppData\Local\Temp\Rar$DRa0.655\Cisco Prime Collaboration\Png_64_24_16\Minor\Cisco-Prime-Collaboration_minor_24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0" y="279754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:\Users\ecoffey\AppData\Local\Temp\Rar$DRa0.923\Cisco Prime Collaboration\Png_64_24_16\Major\Cisco-Prime-Collaboration_major_1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9" y="127281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1" descr="C:\Users\ecoffey\AppData\Local\Temp\Rar$DRa0.923\Cisco Prime Collaboration\Png_64_24_16\Major\Cisco-Prime-Collaboration_major_24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9" y="14286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33" descr="C:\Users\ecoffey\AppData\Local\Temp\Rar$DRa0.293\Cisco Prime Collaboration\Png_64_24_16\Default\Cisco-Prime-Collaboration_default_1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12" y="125777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:\Users\ecoffey\AppData\Local\Temp\Rar$DRa0.293\Cisco Prime Collaboration\Png_64_24_16\Default\Cisco-Prime-Collaboration_default_24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640" y="146755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 descr="C:\Users\ecoffey\AppData\Local\Temp\Rar$DRa0.293\Cisco Prime Collaboration\Png_64_24_16\Default\Cisco-Prime-Collaboration_default_64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12" y="16903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:\Users\ecoffey\AppData\Local\Temp\Rar$DRa0.452\Cisco Prime Collaboration\Png_64_24_16\Critical\Cisco-Prime-Collaboration_critical_1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22" y="129469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37" descr="C:\Users\ecoffey\AppData\Local\Temp\Rar$DRa0.452\Cisco Prime Collaboration\Png_64_24_16\Critical\Cisco-Prime-Collaboration_critical_24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90" y="146855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 descr="C:\Users\ecoffey\AppData\Local\Temp\Rar$DRa0.972\Cisco Prime Collaboration\Png_64_24_16\Admindown\Cisco-Prime-Collaboration_admindown_1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80" y="129469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C:\Users\ecoffey\AppData\Local\Temp\Rar$DRa0.972\Cisco Prime Collaboration\Png_64_24_16\Admindown\Cisco-Prime-Collaboration_admindown_24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3" y="14645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01795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Prime Collaboration</a:t>
            </a:r>
            <a:endParaRPr lang="en-US" dirty="0"/>
          </a:p>
        </p:txBody>
      </p:sp>
      <p:pic>
        <p:nvPicPr>
          <p:cNvPr id="92162" name="Picture 2" descr="C:\Users\ecoffey\AppData\Local\Temp\Rar$DRa0.720\Cisco Prime Collaboration\Png_64_24_16\Admindown\Cisco-Prime-Collaboration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13" y="127148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3" name="Picture 3" descr="C:\Users\ecoffey\AppData\Local\Temp\Rar$DRa0.720\Cisco Prime Collaboration\Png_64_24_16\Admindown\Cisco-Prime-Collaboration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98" y="144261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C:\Users\ecoffey\AppData\Local\Temp\Rar$DRa0.720\Cisco Prime Collaboration\Png_64_24_16\Admindown\Cisco-Prime-Collaboration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98" y="16785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5" name="Picture 5" descr="C:\Users\ecoffey\AppData\Local\Temp\Rar$DRa0.134\Cisco Prime Collaboration\Png_64_24_16\Critical\Cisco-Prime-Collaboration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12" y="127148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6" name="Picture 6" descr="C:\Users\ecoffey\AppData\Local\Temp\Rar$DRa0.134\Cisco Prime Collaboration\Png_64_24_16\Critical\Cisco-Prime-Collaboration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12" y="145745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7" name="Picture 7" descr="C:\Users\ecoffey\AppData\Local\Temp\Rar$DRa0.134\Cisco Prime Collaboration\Png_64_24_16\Critical\Cisco-Prime-Collaboration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775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8" name="Picture 8" descr="C:\Users\ecoffey\AppData\Local\Temp\Rar$DRa2.200\Cisco Prime Collaboration\Png_64_24_16\Default\Cisco-Prime-Collaboration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65" y="12837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9" name="Picture 9" descr="C:\Users\ecoffey\AppData\Local\Temp\Rar$DRa2.200\Cisco Prime Collaboration\Png_64_24_16\Default\Cisco-Prime-Collaboration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145745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0" name="Picture 10" descr="C:\Users\ecoffey\AppData\Local\Temp\Rar$DRa2.200\Cisco Prime Collaboration\Png_64_24_16\Default\Cisco-Prime-Collaboration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687" y="16775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1" name="Picture 11" descr="C:\Users\ecoffey\AppData\Local\Temp\Rar$DRa0.038\Cisco Prime Collaboration\Png_64_24_16\Major\Cisco-Prime-Collaboration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1" y="127148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2" name="Picture 12" descr="C:\Users\ecoffey\AppData\Local\Temp\Rar$DRa0.038\Cisco Prime Collaboration\Png_64_24_16\Major\Cisco-Prime-Collaboration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1" y="145745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3" name="Picture 13" descr="C:\Users\ecoffey\AppData\Local\Temp\Rar$DRa0.038\Cisco Prime Collaboration\Png_64_24_16\Major\Cisco-Prime-Collaboration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1" y="16775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4" name="Picture 14" descr="C:\Users\ecoffey\AppData\Local\Temp\Rar$DRa0.390\Cisco Prime Collaboration\Png_64_24_16\Minor\Cisco-Prime-Collaboration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5965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5" name="Picture 15" descr="C:\Users\ecoffey\AppData\Local\Temp\Rar$DRa0.390\Cisco Prime Collaboration\Png_64_24_16\Minor\Cisco-Prime-Collaboration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7793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6" name="Picture 16" descr="C:\Users\ecoffey\AppData\Local\Temp\Rar$DRa0.390\Cisco Prime Collaboration\Png_64_24_16\Minor\Cisco-Prime-Collaboration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1682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7" name="Picture 17" descr="C:\Users\ecoffey\AppData\Local\Temp\Rar$DRa0.944\Cisco Prime Collaboration\Png_64_24_16\Normal\Cisco-Prime-Collaboration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98" y="2657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8" name="Picture 18" descr="C:\Users\ecoffey\AppData\Local\Temp\Rar$DRa0.944\Cisco Prime Collaboration\Png_64_24_16\Normal\Cisco-Prime-Collaboration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31" y="284218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9" name="Picture 19" descr="C:\Users\ecoffey\AppData\Local\Temp\Rar$DRa0.944\Cisco Prime Collaboration\Png_64_24_16\Normal\Cisco-Prime-Collaboration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208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0" name="Picture 20" descr="C:\Users\ecoffey\AppData\Local\Temp\Rar$DRa0.924\Cisco Prime Collaboration\Png_64_24_16\Unknown\Cisco-Prime-Collaboration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76" y="2657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1" name="Picture 21" descr="C:\Users\ecoffey\AppData\Local\Temp\Rar$DRa0.924\Cisco Prime Collaboration\Png_64_24_16\Unknown\Cisco-Prime-Collaboration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76" y="28599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2" name="Picture 22" descr="C:\Users\ecoffey\AppData\Local\Temp\Rar$DRa0.924\Cisco Prime Collaboration\Png_64_24_16\Unknown\Cisco-Prime-Collaboration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611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3" name="Picture 23" descr="C:\Users\ecoffey\AppData\Local\Temp\Rar$DRa0.959\Cisco Prime Collaboration\Png_64_24_16\Unmanaged\Cisco-Prime-Collaboration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2657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4" name="Picture 24" descr="C:\Users\ecoffey\AppData\Local\Temp\Rar$DRa0.959\Cisco Prime Collaboration\Png_64_24_16\Unmanaged\Cisco-Prime-Collaboration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687" y="281663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5" name="Picture 25" descr="C:\Users\ecoffey\AppData\Local\Temp\Rar$DRa0.959\Cisco Prime Collaboration\Png_64_24_16\Unmanaged\Cisco-Prime-Collaboration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91" y="306208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6" name="Picture 26" descr="C:\Users\ecoffey\AppData\Local\Temp\Rar$DRa0.868\Cisco Prime Collaboration\Png_64_24_16\Unreachable\Cisco-Prime-Collaboration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330" y="2657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7" name="Picture 27" descr="C:\Users\ecoffey\AppData\Local\Temp\Rar$DRa0.868\Cisco Prime Collaboration\Png_64_24_16\Unreachable\Cisco-Prime-Collaboration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80" y="28339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8" name="Picture 28" descr="C:\Users\ecoffey\AppData\Local\Temp\Rar$DRa0.868\Cisco Prime Collaboration\Png_64_24_16\Unreachable\Cisco-Prime-Collaboration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52" y="306208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9" name="Picture 29" descr="C:\Users\ecoffey\AppData\Local\Temp\Rar$DRa0.238\Cisco Prime Collaboration\Png_64_24_16\Warning\Cisco-Prime-Collaboration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12" y="128238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0" name="Picture 30" descr="C:\Users\ecoffey\AppData\Local\Temp\Rar$DRa0.238\Cisco Prime Collaboration\Png_64_24_16\Warning\Cisco-Prime-Collaboration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12" y="145745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1" name="Picture 31" descr="C:\Users\ecoffey\AppData\Local\Temp\Rar$DRa0.238\Cisco Prime Collaboration\Png_64_24_16\Warning\Cisco-Prime-Collaboration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775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2" name="Picture 32" descr="C:\Users\ecoffey\AppData\Local\Temp\Rar$DRa0.851\Cisco Prime Collaboration\Png_256\Cisco Prime Collaboration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7363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3" name="Picture 33" descr="C:\Users\ecoffey\AppData\Local\Temp\Rar$DRa0.851\Cisco Prime Collaboration\Png_256\Cisco Prime Collaboration_critical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31484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4" name="Picture 34" descr="C:\Users\ecoffey\AppData\Local\Temp\Rar$DRa0.851\Cisco Prime Collaboration\Png_256\Cisco Prime Collaboration_default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75605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5" name="Picture 35" descr="C:\Users\ecoffey\AppData\Local\Temp\Rar$DRa0.851\Cisco Prime Collaboration\Png_256\Cisco Prime Collaboration_major.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19726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6" name="Picture 36" descr="C:\Users\ecoffey\AppData\Local\Temp\Rar$DRa0.851\Cisco Prime Collaboration\Png_256\Cisco Prime Collaboration_minor.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63847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7" name="Picture 37" descr="C:\Users\ecoffey\AppData\Local\Temp\Rar$DRa0.851\Cisco Prime Collaboration\Png_256\Cisco Prime Collaboration_normal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7968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8" name="Picture 38" descr="C:\Users\ecoffey\AppData\Local\Temp\Rar$DRa0.851\Cisco Prime Collaboration\Png_256\Cisco Prime Collaboration_unknown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52089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9" name="Picture 39" descr="C:\Users\ecoffey\AppData\Local\Temp\Rar$DRa0.851\Cisco Prime Collaboration\Png_256\Cisco Prime Collaboration_unmanaged.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96210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0" name="Picture 40" descr="C:\Users\ecoffey\AppData\Local\Temp\Rar$DRa0.851\Cisco Prime Collaboration\Png_256\Cisco Prime Collaboration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0331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1" name="Picture 41" descr="C:\Users\ecoffey\AppData\Local\Temp\Rar$DRa0.851\Cisco Prime Collaboration\Png_256\Cisco Prime Collaboration_warning.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84453"/>
            <a:ext cx="2882540" cy="29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137615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Telepresence </a:t>
            </a:r>
            <a:br>
              <a:rPr lang="en-US" dirty="0" smtClean="0"/>
            </a:br>
            <a:r>
              <a:rPr lang="en-US" dirty="0" smtClean="0"/>
              <a:t>Conductor</a:t>
            </a:r>
            <a:endParaRPr lang="en-US" dirty="0"/>
          </a:p>
        </p:txBody>
      </p:sp>
      <p:pic>
        <p:nvPicPr>
          <p:cNvPr id="86018" name="Picture 2" descr="C:\Users\ecoffey\AppData\Local\Temp\Rar$DRa0.259\Cisco TelePresence Conductor\Png_64_24_16\Admindown\Cisco-TelePresence-Conducto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130308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C:\Users\ecoffey\AppData\Local\Temp\Rar$DRa0.259\Cisco TelePresence Conductor\Png_64_24_16\Admindown\Cisco-TelePresence-Conducto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88" y="146167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C:\Users\ecoffey\AppData\Local\Temp\Rar$DRa0.259\Cisco TelePresence Conductor\Png_64_24_16\Admindown\Cisco-TelePresence-Conducto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683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1" name="Picture 5" descr="C:\Users\ecoffey\AppData\Local\Temp\Rar$DRa0.713\Cisco TelePresence Conductor\Png_64_24_16\Critical\Cisco-TelePresence-Conducto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96" y="130812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C:\Users\ecoffey\AppData\Local\Temp\Rar$DRa0.713\Cisco TelePresence Conductor\Png_64_24_16\Critical\Cisco-TelePresence-Conducto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152" y="146969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3" name="Picture 7" descr="C:\Users\ecoffey\AppData\Local\Temp\Rar$DRa0.713\Cisco TelePresence Conductor\Png_64_24_16\Critical\Cisco-TelePresence-Conducto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34" y="168646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8" descr="C:\Users\ecoffey\AppData\Local\Temp\Rar$DRa0.399\Cisco TelePresence Conductor\Png_64_24_16\Default\Cisco-TelePresence-Conducto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75" y="131687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5" name="Picture 9" descr="C:\Users\ecoffey\AppData\Local\Temp\Rar$DRa0.399\Cisco TelePresence Conductor\Png_64_24_16\Default\Cisco-TelePresence-Conducto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75" y="143288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6" name="Picture 10" descr="C:\Users\ecoffey\AppData\Local\Temp\Rar$DRa0.399\Cisco TelePresence Conductor\Png_64_24_16\Default\Cisco-TelePresence-Conductor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592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7" name="Picture 11" descr="C:\Users\ecoffey\AppData\Local\Temp\Rar$DRa0.922\Cisco TelePresence Conductor\Png_64_24_16\Major\Cisco-TelePresence-Conductor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7" y="125591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8" name="Picture 12" descr="C:\Users\ecoffey\AppData\Local\Temp\Rar$DRa0.922\Cisco TelePresence Conductor\Png_64_24_16\Major\Cisco-TelePresence-Conductor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7" y="14300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9" name="Picture 13" descr="C:\Users\ecoffey\AppData\Local\Temp\Rar$DRa0.922\Cisco TelePresence Conductor\Png_64_24_16\Major\Cisco-TelePresence-Conductor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7" y="16592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0" name="Picture 14" descr="C:\Users\ecoffey\AppData\Local\Temp\Rar$DRa0.669\Cisco TelePresence Conductor\Png_64_24_16\Minor\Cisco-TelePresence-Conductor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7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1" name="Picture 15" descr="C:\Users\ecoffey\AppData\Local\Temp\Rar$DRa0.669\Cisco TelePresence Conductor\Png_64_24_16\Minor\Cisco-TelePresence-Conductor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7" y="283910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2" name="Picture 16" descr="C:\Users\ecoffey\AppData\Local\Temp\Rar$DRa0.669\Cisco TelePresence Conductor\Png_64_24_16\Minor\Cisco-TelePresence-Conductor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7" y="309280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3" name="Picture 17" descr="C:\Users\ecoffey\AppData\Local\Temp\Rar$DRa0.377\Cisco TelePresence Conductor\Png_64_24_16\Normal\Cisco-TelePresence-Conductor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4" name="Picture 18" descr="C:\Users\ecoffey\AppData\Local\Temp\Rar$DRa0.377\Cisco TelePresence Conductor\Png_64_24_16\Normal\Cisco-TelePresence-Conductor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2623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5" name="Picture 19" descr="C:\Users\ecoffey\AppData\Local\Temp\Rar$DRa0.377\Cisco TelePresence Conductor\Png_64_24_16\Normal\Cisco-TelePresence-Conductor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021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6" name="Picture 20" descr="C:\Users\ecoffey\AppData\Local\Temp\Rar$DRa0.967\Cisco TelePresence Conductor\Png_64_24_16\Unknown\Cisco-TelePresence-Conductor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7" name="Picture 21" descr="C:\Users\ecoffey\AppData\Local\Temp\Rar$DRa0.967\Cisco TelePresence Conductor\Png_64_24_16\Unknown\Cisco-TelePresence-Conductor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8" name="Picture 22" descr="C:\Users\ecoffey\AppData\Local\Temp\Rar$DRa0.967\Cisco TelePresence Conductor\Png_64_24_16\Unknown\Cisco-TelePresence-Conductor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7026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9" name="Picture 23" descr="C:\Users\ecoffey\AppData\Local\Temp\Rar$DRa1.377\Cisco TelePresence Conductor\Png_64_24_16\Unmanaged\Cisco-TelePresence-Conductor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08" y="266516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40" name="Picture 24" descr="C:\Users\ecoffey\AppData\Local\Temp\Rar$DRa1.377\Cisco TelePresence Conductor\Png_64_24_16\Unmanaged\Cisco-TelePresence-Conductor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627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41" name="Picture 25" descr="C:\Users\ecoffey\AppData\Local\Temp\Rar$DRa1.377\Cisco TelePresence Conductor\Png_64_24_16\Unmanaged\Cisco-TelePresence-Conductor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42" name="Picture 26" descr="C:\Users\ecoffey\AppData\Local\Temp\Rar$DRa0.902\Cisco TelePresence Conductor\Png_64_24_16\Unreachable\Cisco-TelePresence-Conductor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43" name="Picture 27" descr="C:\Users\ecoffey\AppData\Local\Temp\Rar$DRa0.902\Cisco TelePresence Conductor\Png_64_24_16\Unreachable\Cisco-TelePresence-Conductor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2334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44" name="Picture 28" descr="C:\Users\ecoffey\AppData\Local\Temp\Rar$DRa0.902\Cisco TelePresence Conductor\Png_64_24_16\Unreachable\Cisco-TelePresence-Conductor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45" name="Picture 29" descr="C:\Users\ecoffey\AppData\Local\Temp\Rar$DRa0.123\Cisco TelePresence Conductor\Png_64_24_16\Warning\Cisco-TelePresence-Conductor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295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46" name="Picture 30" descr="C:\Users\ecoffey\AppData\Local\Temp\Rar$DRa0.123\Cisco TelePresence Conductor\Png_64_24_16\Warning\Cisco-TelePresence-Conductor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9076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47" name="Picture 31" descr="C:\Users\ecoffey\AppData\Local\Temp\Rar$DRa0.123\Cisco TelePresence Conductor\Png_64_24_16\Warning\Cisco-TelePresence-Conductor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525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48" name="Picture 32" descr="C:\Users\ecoffey\AppData\Local\Temp\Rar$DRa0.471\Cisco TelePresence Conductor\Png_256\Cisco TelePresence Conductor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5114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49" name="Picture 33" descr="C:\Users\ecoffey\AppData\Local\Temp\Rar$DRa0.471\Cisco TelePresence Conductor\Png_256\Cisco TelePresence Conductor_critical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37842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50" name="Picture 34" descr="C:\Users\ecoffey\AppData\Local\Temp\Rar$DRa0.471\Cisco TelePresence Conductor\Png_256\Cisco TelePresence Conductor_default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80570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51" name="Picture 35" descr="C:\Users\ecoffey\AppData\Local\Temp\Rar$DRa0.471\Cisco TelePresence Conductor\Png_256\Cisco TelePresence Conductor_maj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23298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52" name="Picture 36" descr="C:\Users\ecoffey\AppData\Local\Temp\Rar$DRa0.471\Cisco TelePresence Conductor\Png_256\Cisco TelePresence Conductor_minor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66026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53" name="Picture 37" descr="C:\Users\ecoffey\AppData\Local\Temp\Rar$DRa0.471\Cisco TelePresence Conductor\Png_256\Cisco TelePresence Conductor_normal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8754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54" name="Picture 38" descr="C:\Users\ecoffey\AppData\Local\Temp\Rar$DRa0.471\Cisco TelePresence Conductor\Png_256\Cisco TelePresence Conductor_unknown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51482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55" name="Picture 39" descr="C:\Users\ecoffey\AppData\Local\Temp\Rar$DRa0.471\Cisco TelePresence Conductor\Png_256\Cisco TelePresence Conductor_unmanaged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94210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56" name="Picture 40" descr="C:\Users\ecoffey\AppData\Local\Temp\Rar$DRa0.471\Cisco TelePresence Conductor\Png_256\Cisco TelePresence Conductor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36938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57" name="Picture 41" descr="C:\Users\ecoffey\AppData\Local\Temp\Rar$DRa0.471\Cisco TelePresence Conductor\Png_256\Cisco TelePresence Conductor_warning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9662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95746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100base-T</a:t>
            </a:r>
            <a:endParaRPr lang="en-US" dirty="0"/>
          </a:p>
        </p:txBody>
      </p:sp>
      <p:pic>
        <p:nvPicPr>
          <p:cNvPr id="2050" name="Picture 2" descr="C:\Users\ecoffey\AppData\Local\Temp\Rar$DRa0.076\Device_100base_T_hub_3141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4268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coffey\AppData\Local\Temp\Rar$DRa0.076\Device_100base_T_hub_3141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55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coffey\AppData\Local\Temp\Rar$DRa0.076\Device_100base_T_hub_3141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coffey\AppData\Local\Temp\Rar$DRa0.076\Device_100base_T_hub_3141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748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ecoffey\AppData\Local\Temp\Rar$DRa0.076\Device_100base_T_hub_3141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65" y="161310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ecoffey\AppData\Local\Temp\Rar$DRa0.076\Device_100base_T_hub_3141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65" y="17504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ecoffey\AppData\Local\Temp\Rar$DRa0.076\Device_100base_T_hub_3141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03" y="146359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ecoffey\AppData\Local\Temp\Rar$DRa0.076\Device_100base_T_hub_3141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03" y="161310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ecoffey\AppData\Local\Temp\Rar$DRa0.076\Device_100base_T_hub_3141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72899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ecoffey\AppData\Local\Temp\Rar$DRa0.076\Device_100base_T_hub_3141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03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ecoffey\AppData\Local\Temp\Rar$DRa0.076\Device_100base_T_hub_3141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144268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ecoffey\AppData\Local\Temp\Rar$DRa0.076\Device_100base_T_hub_3141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161310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ecoffey\AppData\Local\Temp\Rar$DRa0.076\Device_100base_T_hub_3141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ecoffey\AppData\Local\Temp\Rar$DRa0.076\Device_100base_T_hub_3141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2" y="281767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ecoffey\AppData\Local\Temp\Rar$DRa0.076\Device_100base_T_hub_3141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9649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ecoffey\AppData\Local\Temp\Rar$DRa0.076\Device_100base_T_hub_3141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ecoffey\AppData\Local\Temp\Rar$DRa0.076\Device_100base_T_hub_3141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06" y="275671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ecoffey\AppData\Local\Temp\Rar$DRa0.076\Device_100base_T_hub_3141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649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Users\ecoffey\AppData\Local\Temp\Rar$DRa0.076\Device_100base_T_hub_3141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ecoffey\AppData\Local\Temp\Rar$DRa0.076\Device_100base_T_hub_3141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:\Users\ecoffey\AppData\Local\Temp\Rar$DRa0.076\Device_100base_T_hub_3141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649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C:\Users\ecoffey\AppData\Local\Temp\Rar$DRa0.076\Device_100base_T_hub_3141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:\Users\ecoffey\AppData\Local\Temp\Rar$DRa0.076\Device_100base_T_hub_3141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69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C:\Users\ecoffey\AppData\Local\Temp\Rar$DRa0.076\Device_100base_T_hub_3141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33" y="293711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:\Users\ecoffey\AppData\Local\Temp\Rar$DRa0.076\Device_100base_T_hub_3141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36383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C:\Users\ecoffey\AppData\Local\Temp\Rar$DRa0.076\Device_100base_T_hub_3141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69" y="311999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:\Users\ecoffey\AppData\Local\Temp\Rar$DRa0.076\Device_100base_T_hub_3141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4268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C:\Users\ecoffey\AppData\Local\Temp\Rar$DRa0.076\Device_100base_T_hub_3141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96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:\Users\ecoffey\AppData\Local\Temp\Rar$DRa0.076\Device_100base_T_hub_3141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C:\Users\ecoffey\AppData\Local\Temp\Rar$DRa0.076\Device_100base_T_hub_3141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276248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5" descr="C:\Users\ecoffey\AppData\Local\Temp\Rar$DRa0.076\Device_100base_T_hub_3141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48" y="294497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7" descr="C:\Users\ecoffey\AppData\Local\Temp\Rar$DRa0.076\Device_100base_T_hub_3141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1278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8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Video </a:t>
            </a:r>
            <a:br>
              <a:rPr lang="en-US" dirty="0" smtClean="0"/>
            </a:br>
            <a:r>
              <a:rPr lang="en-US" dirty="0" smtClean="0"/>
              <a:t>Communications </a:t>
            </a:r>
            <a:br>
              <a:rPr lang="en-US" dirty="0" smtClean="0"/>
            </a:br>
            <a:r>
              <a:rPr lang="en-US" dirty="0" smtClean="0"/>
              <a:t>Server Control</a:t>
            </a:r>
            <a:endParaRPr lang="en-US" dirty="0"/>
          </a:p>
        </p:txBody>
      </p:sp>
      <p:pic>
        <p:nvPicPr>
          <p:cNvPr id="87042" name="Picture 2" descr="C:\Users\ecoffey\AppData\Local\Temp\Rar$DRa0.071\Cisco Video Communications Server Control\Cisco Video Communications Server Control\Png\Admindown\Cisco Video Communications Server Control_admind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04659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3" name="Picture 3" descr="C:\Users\ecoffey\AppData\Local\Temp\Rar$DRa0.071\Cisco Video Communications Server Control\Cisco Video Communications Server Control\Png\Admindown\Cisco-Video-Communications-Server-Control_admindown_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39" y="13274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 descr="C:\Users\ecoffey\AppData\Local\Temp\Rar$DRa0.071\Cisco Video Communications Server Control\Cisco Video Communications Server Control\Png\Admindown\Cisco-Video-Communications-Server-Control_admindown_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55" y="147747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5" name="Picture 5" descr="C:\Users\ecoffey\AppData\Local\Temp\Rar$DRa0.071\Cisco Video Communications Server Control\Cisco Video Communications Server Control\Png\Admindown\Cisco-Video-Communications-Server-Control_admindown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22" y="170092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C:\Users\ecoffey\AppData\Local\Temp\Rar$DRa0.232\Cisco Video Communications Server Control\Cisco Video Communications Server Control\Png\Critical\Cisco Video Communications Server Control_critical_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38325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7" name="Picture 7" descr="C:\Users\ecoffey\AppData\Local\Temp\Rar$DRa0.232\Cisco Video Communications Server Control\Cisco Video Communications Server Control\Png\Critical\Cisco-Video-Communications-Server-Control_critical_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40" y="128265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8" name="Picture 8" descr="C:\Users\ecoffey\AppData\Local\Temp\Rar$DRa0.232\Cisco Video Communications Server Control\Cisco Video Communications Server Control\Png\Critical\Cisco-Video-Communications-Server-Control_critical_2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60" y="14436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9" name="Picture 9" descr="C:\Users\ecoffey\AppData\Local\Temp\Rar$DRa0.232\Cisco Video Communications Server Control\Cisco Video Communications Server Control\Png\Critical\Cisco-Video-Communications-Server-Control_critical_6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649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0" name="Picture 10" descr="C:\Users\ecoffey\AppData\Local\Temp\Rar$DRa0.723\Cisco Video Communications Server Control\Cisco Video Communications Server Control\Png\Default\Cisco Video Communications Server Control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71991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1" name="Picture 11" descr="C:\Users\ecoffey\AppData\Local\Temp\Rar$DRa0.723\Cisco Video Communications Server Control\Cisco Video Communications Server Control\Png\Default\Cisco-Video-Communications-Server-Control_default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024" y="137263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2" name="Picture 12" descr="C:\Users\ecoffey\AppData\Local\Temp\Rar$DRa0.723\Cisco Video Communications Server Control\Cisco Video Communications Server Control\Png\Default\Cisco-Video-Communications-Server-Control_default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74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3" name="Picture 13" descr="C:\Users\ecoffey\AppData\Local\Temp\Rar$DRa0.723\Cisco Video Communications Server Control\Cisco Video Communications Server Control\Png\Default\Cisco-Video-Communications-Server-Control_default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4" name="Picture 14" descr="C:\Users\ecoffey\AppData\Local\Temp\Rar$DRa0.514\Cisco Video Communications Server Control\Cisco Video Communications Server Control\Png\Major\Cisco Video Communications Server Control_major_25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5657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5" name="Picture 15" descr="C:\Users\ecoffey\AppData\Local\Temp\Rar$DRa0.514\Cisco Video Communications Server Control\Cisco Video Communications Server Control\Png\Major\Cisco-Video-Communications-Server-Control_maj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1" y="13274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6" name="Picture 16" descr="C:\Users\ecoffey\AppData\Local\Temp\Rar$DRa0.514\Cisco Video Communications Server Control\Cisco Video Communications Server Control\Png\Major\Cisco-Video-Communications-Server-Control_maj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9" y="14945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7" name="Picture 17" descr="C:\Users\ecoffey\AppData\Local\Temp\Rar$DRa0.514\Cisco Video Communications Server Control\Cisco Video Communications Server Control\Png\Major\Cisco-Video-Communications-Server-Control_maj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0092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8" name="Picture 18" descr="C:\Users\ecoffey\AppData\Local\Temp\Rar$DRa1.253\Cisco Video Communications Server Control\Cisco Video Communications Server Control\Png\Minor\Cisco Video Communications Server Control_minor_25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39323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9" name="Picture 19" descr="C:\Users\ecoffey\AppData\Local\Temp\Rar$DRa1.253\Cisco Video Communications Server Control\Cisco Video Communications Server Control\Png\Minor\Cisco-Video-Communications-Server-Control_minor_16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9" y="27050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0" name="Picture 20" descr="C:\Users\ecoffey\AppData\Local\Temp\Rar$DRa1.253\Cisco Video Communications Server Control\Cisco Video Communications Server Control\Png\Minor\Cisco-Video-Communications-Server-Control_minor_2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9" y="28467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1" name="Picture 21" descr="C:\Users\ecoffey\AppData\Local\Temp\Rar$DRa1.253\Cisco Video Communications Server Control\Cisco Video Communications Server Control\Png\Minor\Cisco-Video-Communications-Server-Control_minor_6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9" y="304792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2" name="Picture 22" descr="C:\Users\ecoffey\AppData\Local\Temp\Rar$DRa0.826\Cisco Video Communications Server Control\Cisco Video Communications Server Control\Png\Normal\Cisco Video Communications Server Control_normal_256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72989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3" name="Picture 23" descr="C:\Users\ecoffey\AppData\Local\Temp\Rar$DRa0.826\Cisco Video Communications Server Control\Cisco Video Communications Server Control\Png\Normal\Cisco-Video-Communications-Server-Control_normal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75" y="274273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4" name="Picture 24" descr="C:\Users\ecoffey\AppData\Local\Temp\Rar$DRa0.826\Cisco Video Communications Server Control\Cisco Video Communications Server Control\Png\Normal\Cisco-Video-Communications-Server-Control_normal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75" y="28878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5" name="Picture 25" descr="C:\Users\ecoffey\AppData\Local\Temp\Rar$DRa0.826\Cisco Video Communications Server Control\Cisco Video Communications Server Control\Png\Normal\Cisco-Video-Communications-Server-Control_normal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026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6" name="Picture 26" descr="C:\Users\ecoffey\AppData\Local\Temp\Rar$DRa1.102\Cisco Video Communications Server Control\Cisco Video Communications Server Control\Png\Unknown\Cisco Video Communications Server Control_unknown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06655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7" name="Picture 27" descr="C:\Users\ecoffey\AppData\Local\Temp\Rar$DRa1.102\Cisco Video Communications Server Control\Cisco Video Communications Server Control\Png\Unknown\Cisco-Video-Communications-Server-Control_unknown_16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6096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8" name="Picture 28" descr="C:\Users\ecoffey\AppData\Local\Temp\Rar$DRa1.102\Cisco Video Communications Server Control\Cisco Video Communications Server Control\Png\Unknown\Cisco-Video-Communications-Server-Control_unknown_2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467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9" name="Picture 29" descr="C:\Users\ecoffey\AppData\Local\Temp\Rar$DRa1.102\Cisco Video Communications Server Control\Cisco Video Communications Server Control\Png\Unknown\Cisco-Video-Communications-Server-Control_unknown_6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026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70" name="Picture 30" descr="C:\Users\ecoffey\AppData\Local\Temp\Rar$DRa0.803\Cisco Video Communications Server Control\Cisco Video Communications Server Control\Png\Unmanaged\Cisco Video Communications Server Control_unmanaged_256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40321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71" name="Picture 31" descr="C:\Users\ecoffey\AppData\Local\Temp\Rar$DRa0.803\Cisco Video Communications Server Control\Cisco Video Communications Server Control\Png\Unmanaged\Cisco-Video-Communications-Server-Control_unmanaged_1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27659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72" name="Picture 32" descr="C:\Users\ecoffey\AppData\Local\Temp\Rar$DRa0.803\Cisco Video Communications Server Control\Cisco Video Communications Server Control\Png\Unmanaged\Cisco-Video-Communications-Server-Control_unmanaged_24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293553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73" name="Picture 33" descr="C:\Users\ecoffey\AppData\Local\Temp\Rar$DRa0.803\Cisco Video Communications Server Control\Cisco Video Communications Server Control\Png\Unmanaged\Cisco-Video-Communications-Server-Control_unmanaged_64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0937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74" name="Picture 34" descr="C:\Users\ecoffey\AppData\Local\Temp\Rar$DRa0.256\Cisco Video Communications Server Control\Cisco Video Communications Server Control\Png\Unreachable\Cisco Video Communications Server Control_unreachable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3987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75" name="Picture 35" descr="C:\Users\ecoffey\AppData\Local\Temp\Rar$DRa0.256\Cisco Video Communications Server Control\Cisco Video Communications Server Control\Png\Unreachable\Cisco-Video-Communications-Server-Control_unreachable_1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77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76" name="Picture 36" descr="C:\Users\ecoffey\AppData\Local\Temp\Rar$DRa0.256\Cisco Video Communications Server Control\Cisco Video Communications Server Control\Png\Unreachable\Cisco-Video-Communications-Server-Control_unreachable_24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12" y="29197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77" name="Picture 37" descr="C:\Users\ecoffey\AppData\Local\Temp\Rar$DRa0.256\Cisco Video Communications Server Control\Cisco Video Communications Server Control\Png\Unreachable\Cisco-Video-Communications-Server-Control_unreachable_64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0937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78" name="Picture 38" descr="C:\Users\ecoffey\AppData\Local\Temp\Rar$DRa0.165\Cisco Video Communications Server Control\Cisco Video Communications Server Control\Png\Warning\Cisco Video Communications Server Control_warning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7654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79" name="Picture 39" descr="C:\Users\ecoffey\AppData\Local\Temp\Rar$DRa0.165\Cisco Video Communications Server Control\Cisco Video Communications Server Control\Png\Warning\Cisco-Video-Communications-Server-Control_warning_1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12" y="137936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80" name="Picture 40" descr="C:\Users\ecoffey\AppData\Local\Temp\Rar$DRa0.165\Cisco Video Communications Server Control\Cisco Video Communications Server Control\Png\Warning\Cisco-Video-Communications-Server-Control_warning_24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12" y="151804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81" name="Picture 41" descr="C:\Users\ecoffey\AppData\Local\Temp\Rar$DRa0.165\Cisco Video Communications Server Control\Cisco Video Communications Server Control\Png\Warning\Cisco-Video-Communications-Server-Control_warning_64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258534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Video Communications </a:t>
            </a:r>
            <a:br>
              <a:rPr lang="en-US" dirty="0" smtClean="0"/>
            </a:br>
            <a:r>
              <a:rPr lang="en-US" dirty="0" smtClean="0"/>
              <a:t>Server Expressway</a:t>
            </a:r>
            <a:endParaRPr lang="en-US" dirty="0"/>
          </a:p>
        </p:txBody>
      </p:sp>
      <p:pic>
        <p:nvPicPr>
          <p:cNvPr id="88066" name="Picture 2" descr="C:\Users\ecoffey\AppData\Local\Temp\Rar$DRa0.792\Cisco Video Communications Server Expressway\Png_64_24_16\Admindown\Cisco-Video-Communications-Server-Expressway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00" y="12928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7" name="Picture 3" descr="C:\Users\ecoffey\AppData\Local\Temp\Rar$DRa0.792\Cisco Video Communications Server Expressway\Png_64_24_16\Admindown\Cisco-Video-Communications-Server-Expressway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10" y="14600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C:\Users\ecoffey\AppData\Local\Temp\Rar$DRa0.792\Cisco Video Communications Server Expressway\Png_64_24_16\Admindown\Cisco-Video-Communications-Server-Expressway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19" y="169812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5" descr="C:\Users\ecoffey\AppData\Local\Temp\Rar$DRa0.945\Cisco Video Communications Server Expressway\Png_64_24_16\Critical\Cisco-Video-Communications-Server-Expressway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90" y="12928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C:\Users\ecoffey\AppData\Local\Temp\Rar$DRa0.945\Cisco Video Communications Server Expressway\Png_64_24_16\Critical\Cisco-Video-Communications-Server-Expressway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28" y="14600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1" name="Picture 7" descr="C:\Users\ecoffey\AppData\Local\Temp\Rar$DRa0.945\Cisco Video Communications Server Expressway\Png_64_24_16\Critical\Cisco-Video-Communications-Server-Expressway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48" y="167953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2" name="Picture 8" descr="C:\Users\ecoffey\AppData\Local\Temp\Rar$DRa0.849\Cisco Video Communications Server Expressway\Png_64_24_16\Default\Cisco-Video-Communications-Server-Expressway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24" y="132495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3" name="Picture 9" descr="C:\Users\ecoffey\AppData\Local\Temp\Rar$DRa0.849\Cisco Video Communications Server Expressway\Png_64_24_16\Default\Cisco-Video-Communications-Server-Expressway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8" y="147898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4" name="Picture 10" descr="C:\Users\ecoffey\AppData\Local\Temp\Rar$DRa0.849\Cisco Video Communications Server Expressway\Png_64_24_16\Default\Cisco-Video-Communications-Server-Expressway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8" y="167953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5" name="Picture 11" descr="C:\Users\ecoffey\AppData\Local\Temp\Rar$DRa0.346\Cisco Video Communications Server Expressway\Png_64_24_16\Major\Cisco-Video-Communications-Server-Expressway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8" y="130852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6" name="Picture 12" descr="C:\Users\ecoffey\AppData\Local\Temp\Rar$DRa0.346\Cisco Video Communications Server Expressway\Png_64_24_16\Major\Cisco-Video-Communications-Server-Expressway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9" y="144687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7" name="Picture 13" descr="C:\Users\ecoffey\AppData\Local\Temp\Rar$DRa0.346\Cisco Video Communications Server Expressway\Png_64_24_16\Major\Cisco-Video-Communications-Server-Expressway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7" y="166987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8" name="Picture 14" descr="C:\Users\ecoffey\AppData\Local\Temp\Rar$DRa1.836\Cisco Video Communications Server Expressway\Png_64_24_16\Minor\Cisco-Video-Communications-Server-Expressway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59" y="27268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9" name="Picture 15" descr="C:\Users\ecoffey\AppData\Local\Temp\Rar$DRa1.836\Cisco Video Communications Server Expressway\Png_64_24_16\Minor\Cisco-Video-Communications-Server-Expressway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59" y="288693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0" name="Picture 16" descr="C:\Users\ecoffey\AppData\Local\Temp\Rar$DRa1.836\Cisco Video Communications Server Expressway\Png_64_24_16\Minor\Cisco-Video-Communications-Server-Expressway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1" y="310192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1" name="Picture 17" descr="C:\Users\ecoffey\AppData\Local\Temp\Rar$DRa0.733\Cisco Video Communications Server Expressway\Png_64_24_16\Normal\Cisco-Video-Communications-Server-Expressway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10" y="268219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2" name="Picture 18" descr="C:\Users\ecoffey\AppData\Local\Temp\Rar$DRa0.733\Cisco Video Communications Server Expressway\Png_64_24_16\Normal\Cisco-Video-Communications-Server-Expressway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44" y="283729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3" name="Picture 19" descr="C:\Users\ecoffey\AppData\Local\Temp\Rar$DRa0.733\Cisco Video Communications Server Expressway\Png_64_24_16\Normal\Cisco-Video-Communications-Server-Expressway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981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4" name="Picture 20" descr="C:\Users\ecoffey\AppData\Local\Temp\Rar$DRa0.141\Cisco Video Communications Server Expressway\Png_64_24_16\Unknown\Cisco-Video-Communications-Server-Expressway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28" y="26714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5" name="Picture 21" descr="C:\Users\ecoffey\AppData\Local\Temp\Rar$DRa0.141\Cisco Video Communications Server Expressway\Png_64_24_16\Unknown\Cisco-Video-Communications-Server-Expressway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21" y="2836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6" name="Picture 22" descr="C:\Users\ecoffey\AppData\Local\Temp\Rar$DRa0.141\Cisco Video Communications Server Expressway\Png_64_24_16\Unknown\Cisco-Video-Communications-Server-Expressway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28" y="306981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90" name="Picture 26" descr="C:\Users\ecoffey\AppData\Local\Temp\Rar$DRa0.003\Cisco Video Communications Server Expressway\Png_64_24_16\Unmanaged\Cisco-Video-Communications-Server-Expressway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8" y="26714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91" name="Picture 27" descr="C:\Users\ecoffey\AppData\Local\Temp\Rar$DRa0.003\Cisco Video Communications Server Expressway\Png_64_24_16\Unmanaged\Cisco-Video-Communications-Server-Expressway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8" y="28041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92" name="Picture 28" descr="C:\Users\ecoffey\AppData\Local\Temp\Rar$DRa0.003\Cisco Video Communications Server Expressway\Png_64_24_16\Unmanaged\Cisco-Video-Communications-Server-Expressway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8" y="306016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93" name="Picture 29" descr="C:\Users\ecoffey\AppData\Local\Temp\Rar$DRa0.846\Cisco Video Communications Server Expressway\Png_64_24_16\Unreachable\Cisco-Video-Communications-Server-Expressway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72" y="264397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94" name="Picture 30" descr="C:\Users\ecoffey\AppData\Local\Temp\Rar$DRa0.846\Cisco Video Communications Server Expressway\Png_64_24_16\Unreachable\Cisco-Video-Communications-Server-Expressway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72" y="2787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95" name="Picture 31" descr="C:\Users\ecoffey\AppData\Local\Temp\Rar$DRa0.846\Cisco Video Communications Server Expressway\Png_64_24_16\Unreachable\Cisco-Video-Communications-Server-Expressway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2017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96" name="Picture 32" descr="C:\Users\ecoffey\AppData\Local\Temp\Rar$DRa0.180\Cisco Video Communications Server Expressway\Png_64_24_16\Warning\Cisco-Video-Communications-Server-Expressway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72" y="124756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97" name="Picture 33" descr="C:\Users\ecoffey\AppData\Local\Temp\Rar$DRa0.180\Cisco Video Communications Server Expressway\Png_64_24_16\Warning\Cisco-Video-Communications-Server-Expressway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47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98" name="Picture 34" descr="C:\Users\ecoffey\AppData\Local\Temp\Rar$DRa0.180\Cisco Video Communications Server Expressway\Png_64_24_16\Warning\Cisco-Video-Communications-Server-Expressway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429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99" name="Picture 35" descr="C:\Users\ecoffey\AppData\Local\Temp\Rar$DRa0.190\Cisco Video Communications Server Expressway\Png_256\Cisco Video Communications Server Expressway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08" y="549124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00" name="Picture 36" descr="C:\Users\ecoffey\AppData\Local\Temp\Rar$DRa0.190\Cisco Video Communications Server Expressway\Png_256\Cisco Video Communications Server Expressway_default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36" y="685850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01" name="Picture 37" descr="C:\Users\ecoffey\AppData\Local\Temp\Rar$DRa0.190\Cisco Video Communications Server Expressway\Png_256\Cisco Video Communications Server Expressway_maj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367" y="822576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02" name="Picture 38" descr="C:\Users\ecoffey\AppData\Local\Temp\Rar$DRa0.190\Cisco Video Communications Server Expressway\Png_256\Cisco Video Communications Server Expressway_min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598" y="959302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03" name="Picture 39" descr="C:\Users\ecoffey\AppData\Local\Temp\Rar$DRa0.190\Cisco Video Communications Server Expressway\Png_256\Cisco Video Communications Server Expressway_normal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29" y="1096028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04" name="Picture 40" descr="C:\Users\ecoffey\AppData\Local\Temp\Rar$DRa0.190\Cisco Video Communications Server Expressway\Png_256\Cisco Video Communications Server Expressway_unknown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60" y="1232754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05" name="Picture 41" descr="C:\Users\ecoffey\AppData\Local\Temp\Rar$DRa0.190\Cisco Video Communications Server Expressway\Png_256\Cisco Video Communications Server Expressway_unmanaged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291" y="1369480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06" name="Picture 42" descr="C:\Users\ecoffey\AppData\Local\Temp\Rar$DRa0.190\Cisco Video Communications Server Expressway\Png_256\Cisco Video Communications Server Expressway_unreachable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22" y="1506206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07" name="Picture 43" descr="C:\Users\ecoffey\AppData\Local\Temp\Rar$DRa0.190\Cisco Video Communications Server Expressway\Png_256\Cisco Video Communications Server Expressway_warning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53" y="1642932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08" name="Picture 44" descr="C:\Users\ecoffey\AppData\Local\Temp\Rar$DRa0.190\Cisco Video Communications Server Expressway\Png_256\isco Video Communications Server Expressway_critical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9662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434524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WebEx Meeting Server</a:t>
            </a:r>
            <a:endParaRPr lang="en-US" dirty="0"/>
          </a:p>
        </p:txBody>
      </p:sp>
      <p:pic>
        <p:nvPicPr>
          <p:cNvPr id="93186" name="Picture 2" descr="C:\Users\ecoffey\AppData\Local\Temp\Rar$DRa1.228\Cisco WebEx Meeting Server\Png_64_24_16\Admindown\Cisco-WebEx-Meeting--Serv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96" y="132973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3" descr="C:\Users\ecoffey\AppData\Local\Temp\Rar$DRa1.228\Cisco WebEx Meeting Server\Png_64_24_16\Admindown\Cisco-WebEx-Meeting--Serv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96" y="148901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C:\Users\ecoffey\AppData\Local\Temp\Rar$DRa1.228\Cisco WebEx Meeting Server\Png_64_24_16\Admindown\Cisco-WebEx-Meeting--Serv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56" y="168516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 descr="C:\Users\ecoffey\AppData\Local\Temp\Rar$DRa0.303\Cisco WebEx Meeting Server\Png_64_24_16\Critical\Cisco-WebEx-Meeting--Serv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40" y="127498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 descr="C:\Users\ecoffey\AppData\Local\Temp\Rar$DRa0.303\Cisco WebEx Meeting Server\Png_64_24_16\Critical\Cisco-WebEx-Meeting--Serv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83" y="14578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C:\Users\ecoffey\AppData\Local\Temp\Rar$DRa0.303\Cisco WebEx Meeting Server\Png_64_24_16\Critical\Cisco-WebEx-Meeting--Serv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35" y="16718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C:\Users\ecoffey\AppData\Local\Temp\Rar$DRa0.431\Cisco WebEx Meeting Server\Png_64_24_16\Default\Cisco-WebEx-Meeting--Serv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543" y="133594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3" name="Picture 9" descr="C:\Users\ecoffey\AppData\Local\Temp\Rar$DRa0.431\Cisco WebEx Meeting Server\Png_64_24_16\Default\Cisco-WebEx-Meeting--Serv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88" y="150311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4" name="Picture 10" descr="C:\Users\ecoffey\AppData\Local\Temp\Rar$DRa0.431\Cisco WebEx Meeting Server\Png_64_24_16\Default\Cisco-WebEx-Meeting--Server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48" y="17102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5" name="Picture 11" descr="C:\Users\ecoffey\AppData\Local\Temp\Rar$DRa0.425\Cisco WebEx Meeting Server\Png_64_24_16\Major\Cisco-WebEx-Meeting--Server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940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6" name="Picture 12" descr="C:\Users\ecoffey\AppData\Local\Temp\Rar$DRa0.425\Cisco WebEx Meeting Server\Png_64_24_16\Major\Cisco-WebEx-Meeting--Server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44" y="150228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7" name="Picture 13" descr="C:\Users\ecoffey\AppData\Local\Temp\Rar$DRa0.425\Cisco WebEx Meeting Server\Png_64_24_16\Major\Cisco-WebEx-Meeting--Server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24" y="17102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8" name="Picture 14" descr="C:\Users\ecoffey\AppData\Local\Temp\Rar$DRa1.165\Cisco WebEx Meeting Server\Png_64_24_16\Minor\Cisco-WebEx-Meeting--Server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1743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9" name="Picture 15" descr="C:\Users\ecoffey\AppData\Local\Temp\Rar$DRa1.165\Cisco WebEx Meeting Server\Png_64_24_16\Minor\Cisco-WebEx-Meeting--Server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827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0" name="Picture 16" descr="C:\Users\ecoffey\AppData\Local\Temp\Rar$DRa1.165\Cisco WebEx Meeting Server\Png_64_24_16\Minor\Cisco-WebEx-Meeting--Server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24" y="309339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1" name="Picture 17" descr="C:\Users\ecoffey\AppData\Local\Temp\Rar$DRa0.198\Cisco WebEx Meeting Server\Png_64_24_16\Normal\Cisco-WebEx-Meeting--Server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2" name="Picture 18" descr="C:\Users\ecoffey\AppData\Local\Temp\Rar$DRa0.198\Cisco WebEx Meeting Server\Png_64_24_16\Normal\Cisco-WebEx-Meeting--Server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6468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3" name="Picture 19" descr="C:\Users\ecoffey\AppData\Local\Temp\Rar$DRa0.198\Cisco WebEx Meeting Server\Png_64_24_16\Normal\Cisco-WebEx-Meeting--Server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526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4" name="Picture 20" descr="C:\Users\ecoffey\AppData\Local\Temp\Rar$DRa0.230\Cisco WebEx Meeting Server\Png_64_24_16\Unknown\Cisco-WebEx-Meeting--Server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303" y="26880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5" name="Picture 21" descr="C:\Users\ecoffey\AppData\Local\Temp\Rar$DRa0.230\Cisco WebEx Meeting Server\Png_64_24_16\Unknown\Cisco-WebEx-Meeting--Server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2359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6" name="Picture 22" descr="C:\Users\ecoffey\AppData\Local\Temp\Rar$DRa0.230\Cisco WebEx Meeting Server\Png_64_24_16\Unknown\Cisco-WebEx-Meeting--Server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48" y="30921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7" name="Picture 23" descr="C:\Users\ecoffey\AppData\Local\Temp\Rar$DRa0.197\Cisco WebEx Meeting Server\Png_64_24_16\Unmanaged\Cisco-WebEx-Meeting--Server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68" y="27489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8" name="Picture 24" descr="C:\Users\ecoffey\AppData\Local\Temp\Rar$DRa0.197\Cisco WebEx Meeting Server\Png_64_24_16\Unmanaged\Cisco-WebEx-Meeting--Server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68" y="28923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9" name="Picture 25" descr="C:\Users\ecoffey\AppData\Local\Temp\Rar$DRa0.197\Cisco WebEx Meeting Server\Png_64_24_16\Unmanaged\Cisco-WebEx-Meeting--Server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28" y="307526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10" name="Picture 26" descr="C:\Users\ecoffey\AppData\Local\Temp\Rar$DRa1.874\Cisco WebEx Meeting Server\Png_64_24_16\Unreachable\Cisco-WebEx-Meeting-Server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19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11" name="Picture 27" descr="C:\Users\ecoffey\AppData\Local\Temp\Rar$DRa1.874\Cisco WebEx Meeting Server\Png_64_24_16\Unreachable\Cisco-WebEx-Meeting-Server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296" y="28923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12" name="Picture 28" descr="C:\Users\ecoffey\AppData\Local\Temp\Rar$DRa1.874\Cisco WebEx Meeting Server\Png_64_24_16\Unreachable\Cisco-WebEx-Meeting-Server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58" y="307526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13" name="Picture 29" descr="C:\Users\ecoffey\AppData\Local\Temp\Rar$DRa1.567\Cisco WebEx Meeting Server\Png_64_24_16\Warning\Cisco-WebEx-Meeting--Server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8036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14" name="Picture 30" descr="C:\Users\ecoffey\AppData\Local\Temp\Rar$DRa1.567\Cisco WebEx Meeting Server\Png_64_24_16\Warning\Cisco-WebEx-Meeting--Server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2734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15" name="Picture 31" descr="C:\Users\ecoffey\AppData\Local\Temp\Rar$DRa1.567\Cisco WebEx Meeting Server\Png_64_24_16\Warning\Cisco-WebEx-Meeting--Server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08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16" name="Picture 32" descr="C:\Users\ecoffey\AppData\Local\Temp\Rar$DRa0.890\Cisco WebEx Meeting Server\Png_256\Cisco WebEx Meeting Server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28" y="487363"/>
            <a:ext cx="2603175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17" name="Picture 33" descr="C:\Users\ecoffey\AppData\Local\Temp\Rar$DRa0.890\Cisco WebEx Meeting Server\Png_256\Cisco WebEx Meeting Server_critical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095" y="638953"/>
            <a:ext cx="2615873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18" name="Picture 34" descr="C:\Users\ecoffey\AppData\Local\Temp\Rar$DRa0.890\Cisco WebEx Meeting Server\Png_256\Cisco WebEx Meeting Server_default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58" y="790543"/>
            <a:ext cx="2615873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19" name="Picture 35" descr="C:\Users\ecoffey\AppData\Local\Temp\Rar$DRa0.890\Cisco WebEx Meeting Server\Png_256\Cisco WebEx Meeting Server_maj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021" y="942133"/>
            <a:ext cx="2615873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20" name="Picture 36" descr="C:\Users\ecoffey\AppData\Local\Temp\Rar$DRa0.890\Cisco WebEx Meeting Server\Png_256\Cisco WebEx Meeting Server_minor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182" y="1093723"/>
            <a:ext cx="2603175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21" name="Picture 37" descr="C:\Users\ecoffey\AppData\Local\Temp\Rar$DRa0.890\Cisco WebEx Meeting Server\Png_256\Cisco WebEx Meeting Server_normal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43" y="1245313"/>
            <a:ext cx="2603175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22" name="Picture 38" descr="C:\Users\ecoffey\AppData\Local\Temp\Rar$DRa0.890\Cisco WebEx Meeting Server\Png_256\Cisco WebEx Meeting Server_unknown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04" y="1396903"/>
            <a:ext cx="2603175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23" name="Picture 39" descr="C:\Users\ecoffey\AppData\Local\Temp\Rar$DRa0.890\Cisco WebEx Meeting Server\Png_256\Cisco WebEx Meeting Server_unmanaged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65" y="1548493"/>
            <a:ext cx="2603175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24" name="Picture 40" descr="C:\Users\ecoffey\AppData\Local\Temp\Rar$DRa0.890\Cisco WebEx Meeting Server\Png_256\Cisco WebEx Meeting Server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826" y="1700083"/>
            <a:ext cx="2603175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25" name="Picture 41" descr="C:\Users\ecoffey\AppData\Local\Temp\Rar$DRa0.890\Cisco WebEx Meeting Server\Png_256\Cisco WebEx Meeting Server_warning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87" y="1851670"/>
            <a:ext cx="2603175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075227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</a:t>
            </a:r>
            <a:endParaRPr lang="en-US" dirty="0"/>
          </a:p>
        </p:txBody>
      </p:sp>
      <p:pic>
        <p:nvPicPr>
          <p:cNvPr id="8194" name="Picture 2" descr="C:\Users\ecoffey\AppData\Local\Temp\Rar$DRa0.400\30009_Device_cloud_white_default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39" y="157995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coffey\AppData\Local\Temp\Rar$DRa0.400\30009_Device_cloud_white_default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687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coffey\AppData\Local\Temp\Rar$DRa0.400\30009_Device_cloud_white_default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65" y="15354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ecoffey\AppData\Local\Temp\Rar$DRa0.400\30009_Device_cloud_white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034767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Controller</a:t>
            </a:r>
            <a:endParaRPr lang="en-US" dirty="0"/>
          </a:p>
        </p:txBody>
      </p:sp>
      <p:pic>
        <p:nvPicPr>
          <p:cNvPr id="2050" name="Picture 2" descr="C:\Users\ecoffey\AppData\Local\Temp\Rar$DRa0.934\30010_Device_cluster_controll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52" y="14601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coffey\AppData\Local\Temp\Rar$DRa0.934\30010_Device_cluster_controll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52" y="162877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coffey\AppData\Local\Temp\Rar$DRa0.934\30010_Device_cluster_controll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coffey\AppData\Local\Temp\Rar$DRa0.934\30010_Device_cluster_controll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24" y="146629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ecoffey\AppData\Local\Temp\Rar$DRa0.934\30010_Device_cluster_controll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963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ecoffey\AppData\Local\Temp\Rar$DRa0.934\30010_Device_cluster_controll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4013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ecoffey\AppData\Local\Temp\Rar$DRa0.934\30010_Device_cluster_controll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74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ecoffey\AppData\Local\Temp\Rar$DRa0.934\30010_Device_cluster_controll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359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ecoffey\AppData\Local\Temp\Rar$DRa0.934\30010_Device_cluster_controll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510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ecoffey\AppData\Local\Temp\Rar$DRa0.934\30010_Device_cluster_controll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ecoffey\AppData\Local\Temp\Rar$DRa0.934\30010_Device_cluster_controll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29" y="1474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ecoffey\AppData\Local\Temp\Rar$DRa0.934\30010_Device_cluster_controll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8" y="16359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ecoffey\AppData\Local\Temp\Rar$DRa0.934\30010_Device_cluster_controll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29" y="179355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ecoffey\AppData\Local\Temp\Rar$DRa0.934\30010_Device_cluster_controll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6" y="286111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ecoffey\AppData\Local\Temp\Rar$DRa0.934\30010_Device_cluster_controll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29" y="302637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ecoffey\AppData\Local\Temp\Rar$DRa0.934\30010_Device_cluster_controll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5495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ecoffey\AppData\Local\Temp\Rar$DRa0.934\30010_Device_cluster_controll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24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ecoffey\AppData\Local\Temp\Rar$DRa0.934\30010_Device_cluster_controll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24" y="30037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Users\ecoffey\AppData\Local\Temp\Rar$DRa0.934\30010_Device_cluster_controll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8019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ecoffey\AppData\Local\Temp\Rar$DRa0.934\30010_Device_cluster_controll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:\Users\ecoffey\AppData\Local\Temp\Rar$DRa0.934\30010_Device_cluster_controll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9017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C:\Users\ecoffey\AppData\Local\Temp\Rar$DRa0.934\30010_Device_cluster_controll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:\Users\ecoffey\AppData\Local\Temp\Rar$DRa0.934\30010_Device_cluster_controll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C:\Users\ecoffey\AppData\Local\Temp\Rar$DRa0.934\30010_Device_cluster_controll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72" y="297207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:\Users\ecoffey\AppData\Local\Temp\Rar$DRa0.934\30010_Device_cluster_controll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95" y="31178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C:\Users\ecoffey\AppData\Local\Temp\Rar$DRa0.934\30010_Device_cluster_controll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:\Users\ecoffey\AppData\Local\Temp\Rar$DRa0.934\30010_Device_cluster_controll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72" y="14196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C:\Users\ecoffey\AppData\Local\Temp\Rar$DRa0.934\30010_Device_cluster_controll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72" y="1596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:\Users\ecoffey\AppData\Local\Temp\Rar$DRa0.934\30010_Device_cluster_controll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C:\Users\ecoffey\AppData\Local\Temp\Rar$DRa0.934\30010_Device_cluster_controller_unknown_16.png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52" y="282114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9" descr="C:\Users\ecoffey\AppData\Local\Temp\Rar$DRa0.934\30010_Device_cluster_controller_unknown_24.pn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52" y="30093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C:\Users\ecoffey\AppData\Local\Temp\Rar$DRa0.934\30010_Device_cluster_controller_unknown_64.png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8575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798809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Acquirer</a:t>
            </a:r>
            <a:endParaRPr lang="en-US" dirty="0"/>
          </a:p>
        </p:txBody>
      </p:sp>
      <p:pic>
        <p:nvPicPr>
          <p:cNvPr id="3074" name="Picture 2" descr="C:\Users\ecoffey\AppData\Local\Temp\Rar$DRa0.104\30011_Device_content_acquir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19" y="150454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coffey\AppData\Local\Temp\Rar$DRa0.104\30011_Device_content_acquir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1" y="162646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coffey\AppData\Local\Temp\Rar$DRa0.104\30011_Device_content_acquir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4089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coffey\AppData\Local\Temp\Rar$DRa0.104\30011_Device_content_acquir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24" y="149079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ecoffey\AppData\Local\Temp\Rar$DRa0.104\30011_Device_content_acquir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24" y="16127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ecoffey\AppData\Local\Temp\Rar$DRa0.104\30011_Device_content_acquir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4089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ecoffey\AppData\Local\Temp\Rar$DRa0.104\30011_Device_content_acquir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6" y="150454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ecoffey\AppData\Local\Temp\Rar$DRa0.104\30011_Device_content_acquir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6" y="162646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ecoffey\AppData\Local\Temp\Rar$DRa0.104\30011_Device_content_acquir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963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ecoffey\AppData\Local\Temp\Rar$DRa0.104\30011_Device_content_acquir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6" y="175416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ecoffey\AppData\Local\Temp\Rar$DRa0.104\30011_Device_content_acquir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5091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ecoffey\AppData\Local\Temp\Rar$DRa0.104\30011_Device_content_acquir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6356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ecoffey\AppData\Local\Temp\Rar$DRa0.104\30011_Device_content_acquir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5" y="175416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ecoffey\AppData\Local\Temp\Rar$DRa0.104\30011_Device_content_acquir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5" y="284526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ecoffey\AppData\Local\Temp\Rar$DRa0.104\30011_Device_content_acquir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9946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Users\ecoffey\AppData\Local\Temp\Rar$DRa0.104\30011_Device_content_acquir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5" y="313068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:\Users\ecoffey\AppData\Local\Temp\Rar$DRa0.104\30011_Device_content_acquir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6453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ecoffey\AppData\Local\Temp\Rar$DRa0.104\30011_Device_content_acquir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946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:\Users\ecoffey\AppData\Local\Temp\Rar$DRa0.104\30011_Device_content_acquir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3068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C:\Users\ecoffey\AppData\Local\Temp\Rar$DRa0.104\30011_Device_content_acquir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6" y="28712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:\Users\ecoffey\AppData\Local\Temp\Rar$DRa0.104\30011_Device_content_acquir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298117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C:\Users\ecoffey\AppData\Local\Temp\Rar$DRa0.104\30011_Device_content_acquir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2770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C:\Users\ecoffey\AppData\Local\Temp\Rar$DRa0.104\30011_Device_content_acquir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5" y="28624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C:\Users\ecoffey\AppData\Local\Temp\Rar$DRa0.104\30011_Device_content_acquir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843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:\Users\ecoffey\AppData\Local\Temp\Rar$DRa0.104\30011_Device_content_acquir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83" y="307580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C:\Users\ecoffey\AppData\Local\Temp\Rar$DRa0.104\30011_Device_content_acquir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:\Users\ecoffey\AppData\Local\Temp\Rar$DRa0.104\30011_Device_content_acquir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91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C:\Users\ecoffey\AppData\Local\Temp\Rar$DRa0.104\30011_Device_content_acquir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356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C:\Users\ecoffey\AppData\Local\Temp\Rar$DRa0.104\30011_Device_content_acquir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C:\Users\ecoffey\AppData\Local\Temp\Rar$DRa0.104\30011_Device_content_acquirer_unknown_16.png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97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9" descr="C:\Users\ecoffey\AppData\Local\Temp\Rar$DRa0.104\30011_Device_content_acquirer_unknown_24.pn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898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C:\Users\ecoffey\AppData\Local\Temp\Rar$DRa0.104\30011_Device_content_acquirer_unknown_64.png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2593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01391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Engine</a:t>
            </a:r>
            <a:endParaRPr lang="en-US" dirty="0"/>
          </a:p>
        </p:txBody>
      </p:sp>
      <p:pic>
        <p:nvPicPr>
          <p:cNvPr id="4098" name="Picture 2" descr="C:\Users\ecoffey\AppData\Local\Temp\Rar$DRa0.883\30012_Device_content_engine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091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coffey\AppData\Local\Temp\Rar$DRa0.883\30012_Device_content_engine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3105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coffey\AppData\Local\Temp\Rar$DRa0.883\30012_Device_content_engine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418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ecoffey\AppData\Local\Temp\Rar$DRa0.883\30012_Device_content_engine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307" y="14845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ecoffey\AppData\Local\Temp\Rar$DRa0.883\30012_Device_content_engine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33" y="16356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ecoffey\AppData\Local\Temp\Rar$DRa0.883\30012_Device_content_engine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33" y="177418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ecoffey\AppData\Local\Temp\Rar$DRa0.883\30012_Device_content_engine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67" y="147324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ecoffey\AppData\Local\Temp\Rar$DRa0.883\30012_Device_content_engine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356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ecoffey\AppData\Local\Temp\Rar$DRa0.883\30012_Device_content_engine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878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ecoffey\AppData\Local\Temp\Rar$DRa0.883\30012_Device_content_engine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418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ecoffey\AppData\Local\Temp\Rar$DRa0.883\30012_Device_content_engine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4845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ecoffey\AppData\Local\Temp\Rar$DRa0.883\30012_Device_content_engine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" y="16356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ecoffey\AppData\Local\Temp\Rar$DRa0.883\30012_Device_content_engine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ecoffey\AppData\Local\Temp\Rar$DRa0.883\30012_Device_content_engine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940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ecoffey\AppData\Local\Temp\Rar$DRa0.883\30012_Device_content_engine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" y="30207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C:\Users\ecoffey\AppData\Local\Temp\Rar$DRa0.883\30012_Device_content_engine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" y="31418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Users\ecoffey\AppData\Local\Temp\Rar$DRa0.883\30012_Device_content_engine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3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C:\Users\ecoffey\AppData\Local\Temp\Rar$DRa0.883\30012_Device_content_engine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3" y="297977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C:\Users\ecoffey\AppData\Local\Temp\Rar$DRa0.883\30012_Device_content_engine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151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C:\Users\ecoffey\AppData\Local\Temp\Rar$DRa0.883\30012_Device_content_engine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293292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:\Users\ecoffey\AppData\Local\Temp\Rar$DRa0.883\30012_Device_content_engine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594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C:\Users\ecoffey\AppData\Local\Temp\Rar$DRa0.883\30012_Device_content_engine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5087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C:\Users\ecoffey\AppData\Local\Temp\Rar$DRa0.883\30012_Device_content_engine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68" y="284526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C:\Users\ecoffey\AppData\Local\Temp\Rar$DRa0.883\30012_Device_content_engine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29843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C:\Users\ecoffey\AppData\Local\Temp\Rar$DRa0.883\30012_Device_content_engine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07580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 descr="C:\Users\ecoffey\AppData\Local\Temp\Rar$DRa0.883\30012_Device_content_engine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31121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C:\Users\ecoffey\AppData\Local\Temp\Rar$DRa0.883\30012_Device_content_engine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147324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29" descr="C:\Users\ecoffey\AppData\Local\Temp\Rar$DRa0.883\30012_Device_content_engine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0643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C:\Users\ecoffey\AppData\Local\Temp\Rar$DRa0.883\30012_Device_content_engine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C:\Users\ecoffey\AppData\Local\Temp\Rar$DRa0.883\30012_Device_content_engine_unknown_16.png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1" y="282114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9" descr="C:\Users\ecoffey\AppData\Local\Temp\Rar$DRa0.883\30012_Device_content_engine_unknown_24.pn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1" y="298533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C:\Users\ecoffey\AppData\Local\Temp\Rar$DRa0.883\30012_Device_content_engine_unknown_64.png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206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194999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Service Router</a:t>
            </a:r>
            <a:endParaRPr lang="en-US" dirty="0"/>
          </a:p>
        </p:txBody>
      </p:sp>
      <p:pic>
        <p:nvPicPr>
          <p:cNvPr id="5122" name="Picture 2" descr="C:\Users\ecoffey\AppData\Local\Temp\Rar$DRa0.894\30013_Device_content_service_rout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70" y="160473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coffey\AppData\Local\Temp\Rar$DRa0.894\30013_Device_content_service_rout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70" y="17354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coffey\AppData\Local\Temp\Rar$DRa0.894\30013_Device_content_service_rout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1601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coffey\AppData\Local\Temp\Rar$DRa0.894\30013_Device_content_service_rout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43" y="160473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ecoffey\AppData\Local\Temp\Rar$DRa0.894\30013_Device_content_service_rout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266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ecoffey\AppData\Local\Temp\Rar$DRa0.894\30013_Device_content_service_rout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39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ecoffey\AppData\Local\Temp\Rar$DRa0.894\30013_Device_content_service_rout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6" y="156838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ecoffey\AppData\Local\Temp\Rar$DRa0.894\30013_Device_content_service_rout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898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ecoffey\AppData\Local\Temp\Rar$DRa0.894\30013_Device_content_service_rout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0" y="23279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ecoffey\AppData\Local\Temp\Rar$DRa0.894\30013_Device_content_service_rout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ecoffey\AppData\Local\Temp\Rar$DRa0.894\30013_Device_content_service_rout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" y="156171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ecoffey\AppData\Local\Temp\Rar$DRa0.894\30013_Device_content_service_rout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ecoffey\AppData\Local\Temp\Rar$DRa0.894\30013_Device_content_service_rout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C:\Users\ecoffey\AppData\Local\Temp\Rar$DRa0.894\30013_Device_content_service_rout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" y="289304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:\Users\ecoffey\AppData\Local\Temp\Rar$DRa0.894\30013_Device_content_service_rout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" y="301287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C:\Users\ecoffey\AppData\Local\Temp\Rar$DRa0.894\30013_Device_content_service_rout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" y="314990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C:\Users\ecoffey\AppData\Local\Temp\Rar$DRa0.894\30013_Device_content_service_rout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54" y="296621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C:\Users\ecoffey\AppData\Local\Temp\Rar$DRa0.894\30013_Device_content_service_rout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54" y="30927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C:\Users\ecoffey\AppData\Local\Temp\Rar$DRa0.894\30013_Device_content_service_rout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9278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C:\Users\ecoffey\AppData\Local\Temp\Rar$DRa0.894\30013_Device_content_service_rout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29344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C:\Users\ecoffey\AppData\Local\Temp\Rar$DRa0.894\30013_Device_content_service_rout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563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C:\Users\ecoffey\AppData\Local\Temp\Rar$DRa0.894\30013_Device_content_service_rout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C:\Users\ecoffey\AppData\Local\Temp\Rar$DRa0.894\30013_Device_content_service_rout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344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 descr="C:\Users\ecoffey\AppData\Local\Temp\Rar$DRa0.894\30013_Device_content_service_rout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563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C:\Users\ecoffey\AppData\Local\Temp\Rar$DRa0.894\30013_Device_content_service_rout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278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7" name="Picture 27" descr="C:\Users\ecoffey\AppData\Local\Temp\Rar$DRa0.894\30013_Device_content_service_rout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C:\Users\ecoffey\AppData\Local\Temp\Rar$DRa0.894\30013_Device_content_service_rout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663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9" name="Picture 29" descr="C:\Users\ecoffey\AppData\Local\Temp\Rar$DRa0.894\30013_Device_content_service_rout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C:\Users\ecoffey\AppData\Local\Temp\Rar$DRa0.894\30013_Device_content_service_rout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C:\Users\ecoffey\AppData\Local\Temp\Rar$DRa0.894\30013_Device_content_service_router_unknown_16.png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82" y="296958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9" descr="C:\Users\ecoffey\AppData\Local\Temp\Rar$DRa0.894\30013_Device_content_service_router_unknown_24.pn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82" y="309609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C:\Users\ecoffey\AppData\Local\Temp\Rar$DRa0.894\30013_Device_content_service_router_unknown_64.png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961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599879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Switch</a:t>
            </a:r>
            <a:endParaRPr lang="en-US" dirty="0"/>
          </a:p>
        </p:txBody>
      </p:sp>
      <p:pic>
        <p:nvPicPr>
          <p:cNvPr id="6146" name="Picture 2" descr="C:\Users\ecoffey\AppData\Local\Temp\Rar$DRa0.799\30014_Device_content_switch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14" y="13508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coffey\AppData\Local\Temp\Rar$DRa0.799\30014_Device_content_switch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245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coffey\AppData\Local\Temp\Rar$DRa0.799\30014_Device_content_switch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7459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ecoffey\AppData\Local\Temp\Rar$DRa0.799\30014_Device_content_switch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29" y="132418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ecoffey\AppData\Local\Temp\Rar$DRa0.799\30014_Device_content_switch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16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ecoffey\AppData\Local\Temp\Rar$DRa0.799\30014_Device_content_switch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ecoffey\AppData\Local\Temp\Rar$DRa0.799\30014_Device_content_switch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633" y="12977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ecoffey\AppData\Local\Temp\Rar$DRa0.799\30014_Device_content_switch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35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ecoffey\AppData\Local\Temp\Rar$DRa0.799\30014_Device_content_switch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65" y="186440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ecoffey\AppData\Local\Temp\Rar$DRa0.799\30014_Device_content_switch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73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ecoffey\AppData\Local\Temp\Rar$DRa0.799\30014_Device_content_switch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5" y="12977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ecoffey\AppData\Local\Temp\Rar$DRa0.799\30014_Device_content_switch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5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ecoffey\AppData\Local\Temp\Rar$DRa0.799\30014_Device_content_switch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9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C:\Users\ecoffey\AppData\Local\Temp\Rar$DRa0.799\30014_Device_content_switch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5" y="268538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:\Users\ecoffey\AppData\Local\Temp\Rar$DRa0.799\30014_Device_content_switch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5407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C:\Users\ecoffey\AppData\Local\Temp\Rar$DRa0.799\30014_Device_content_switch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9" y="308175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C:\Users\ecoffey\AppData\Local\Temp\Rar$DRa0.799\30014_Device_content_switch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7573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C:\Users\ecoffey\AppData\Local\Temp\Rar$DRa0.799\30014_Device_content_switch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407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C:\Users\ecoffey\AppData\Local\Temp\Rar$DRa0.799\30014_Device_content_switch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C:\Users\ecoffey\AppData\Local\Temp\Rar$DRa0.799\30014_Device_content_switch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73" y="265570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C:\Users\ecoffey\AppData\Local\Temp\Rar$DRa0.799\30014_Device_content_switch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73" y="283976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C:\Users\ecoffey\AppData\Local\Temp\Rar$DRa0.799\30014_Device_content_switch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7330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C:\Users\ecoffey\AppData\Local\Temp\Rar$DRa0.799\30014_Device_content_switch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5570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C:\Users\ecoffey\AppData\Local\Temp\Rar$DRa0.799\30014_Device_content_switch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44" y="285407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C:\Users\ecoffey\AppData\Local\Temp\Rar$DRa0.799\30014_Device_content_switch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3976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C:\Users\ecoffey\AppData\Local\Temp\Rar$DRa0.799\30014_Device_content_switch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C:\Users\ecoffey\AppData\Local\Temp\Rar$DRa0.799\30014_Device_content_switch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977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 descr="C:\Users\ecoffey\AppData\Local\Temp\Rar$DRa0.799\30014_Device_content_switch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C:\Users\ecoffey\AppData\Local\Temp\Rar$DRa0.799\30014_Device_content_switch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C:\Users\ecoffey\AppData\Local\Temp\Rar$DRa0.799\30014_Device_content_switch_unknown_16.png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8239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9" descr="C:\Users\ecoffey\AppData\Local\Temp\Rar$DRa0.799\30014_Device_content_switch_unknown_24.pn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6073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C:\Users\ecoffey\AppData\Local\Temp\Rar$DRa0.799\30014_Device_content_switch_unknown_64.png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247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430045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ecoffey\AppData\Local\Temp\Rar$DRa0.682\Source\Png_256\Cisco CSR Router_256_admindow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26973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coffey\AppData\Local\Temp\Rar$DRa0.682\Source\Png_256\Cisco CSR Router_256_critic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46" y="1544999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coffey\AppData\Local\Temp\Rar$DRa0.682\Source\Png_256\Cisco CSR Router_256_defaul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938" y="1763025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coffey\AppData\Local\Temp\Rar$DRa0.682\Source\Png_256\Cisco CSR Router_256_maj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30" y="1981051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coffey\AppData\Local\Temp\Rar$DRa0.682\Source\Png_256\Cisco CSR Router_256_mino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22" y="2199077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coffey\AppData\Local\Temp\Rar$DRa0.682\Source\Png_256\Cisco CSR Router_256_norma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114" y="2417103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coffey\AppData\Local\Temp\Rar$DRa0.682\Source\Png_256\Cisco CSR Router_256_unknow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506" y="2635129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coffey\AppData\Local\Temp\Rar$DRa0.682\Source\Png_256\Cisco CSR Router_256_unmanag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98" y="2853155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ecoffey\AppData\Local\Temp\Rar$DRa0.682\Source\Png_256\Cisco CSR Router_256_unreachabl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90" y="3071181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ecoffey\AppData\Local\Temp\Rar$DRa0.682\Source\Png_256\Cisco CSR Router_256_warnin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9210"/>
            <a:ext cx="2526984" cy="143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ecoffey\AppData\Local\Temp\Rar$DRa0.969\Source\Png 64,24,16\Admindown\Cisco-CSR-Router_16_admindow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663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ecoffey\AppData\Local\Temp\Rar$DRa0.969\Source\Png 64,24,16\Admindown\Cisco-CSR-Router_24_admindow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76" y="173079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ecoffey\AppData\Local\Temp\Rar$DRa0.969\Source\Png 64,24,16\Admindown\Cisco-CSR-Router_64_admindown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9529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ecoffey\AppData\Local\Temp\Rar$DRa0.057\Source\Png 64,24,16\Default\Cisco-CSR-Router_16_default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608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ecoffey\AppData\Local\Temp\Rar$DRa0.057\Source\Png 64,24,16\Default\Cisco-CSR-Router_24_default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691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ecoffey\AppData\Local\Temp\Rar$DRa0.057\Source\Png 64,24,16\Default\Cisco-CSR-Router_64_default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2223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ecoffey\AppData\Local\Temp\Rar$DRa0.097\Source\Png 64,24,16\Major\Cisco-CSR-Router_16_majo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72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ecoffey\AppData\Local\Temp\Rar$DRa0.097\Source\Png 64,24,16\Major\Cisco-CSR-Router_24_major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4905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ecoffey\AppData\Local\Temp\Rar$DRa0.097\Source\Png 64,24,16\Major\Cisco-CSR-Router_64_major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42" y="179529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ecoffey\AppData\Local\Temp\Rar$DRa0.824\Source\Png 64,24,16\Minor\Cisco-CSR-Router_16_minor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0158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ecoffey\AppData\Local\Temp\Rar$DRa0.824\Source\Png 64,24,16\Minor\Cisco-CSR-Router_24_minor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8764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ecoffey\AppData\Local\Temp\Rar$DRa0.824\Source\Png 64,24,16\Minor\Cisco-CSR-Router_64_minor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937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ecoffey\AppData\Local\Temp\Rar$DRa0.059\Source\Png 64,24,16\Normal\Cisco-CSR-Router_16_normal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96" y="295379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ecoffey\AppData\Local\Temp\Rar$DRa0.059\Source\Png 64,24,16\Normal\Cisco-CSR-Router_24_normal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084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ecoffey\AppData\Local\Temp\Rar$DRa0.059\Source\Png 64,24,16\Normal\Cisco-CSR-Router_64_normal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7908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ecoffey\AppData\Local\Temp\Rar$DRa0.411\Source\Png 64,24,16\Unknown\Cisco-CSR-Router_16_unknown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45" y="295892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ecoffey\AppData\Local\Temp\Rar$DRa0.411\Source\Png 64,24,16\Unknown\Cisco-CSR-Router_24_unknown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309998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ecoffey\AppData\Local\Temp\Rar$DRa0.411\Source\Png 64,24,16\Unknown\Cisco-CSR-Router_64_unknown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316344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ecoffey\AppData\Local\Temp\Rar$DRa0.563\Source\Png 64,24,16\Unmanaged\Cisco-CSR-Router_16_unmanaged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69" y="295892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ecoffey\AppData\Local\Temp\Rar$DRa0.563\Source\Png 64,24,16\Unmanaged\Cisco-CSR-Router_24_unmanaged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063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:\Users\ecoffey\AppData\Local\Temp\Rar$DRa0.563\Source\Png 64,24,16\Unmanaged\Cisco-CSR-Router_64_unmanaged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8236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:\Users\ecoffey\AppData\Local\Temp\Rar$DRa0.381\Source\Png 64,24,16\Unreachable\Cisco-CSR-Router_16_unreachable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5892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:\Users\ecoffey\AppData\Local\Temp\Rar$DRa0.381\Source\Png 64,24,16\Unreachable\Cisco-CSR-Router_24_unreachable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22" y="30757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C:\Users\ecoffey\AppData\Local\Temp\Rar$DRa0.381\Source\Png 64,24,16\Unreachable\Cisco-CSR-Router_64_unreachable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:\Users\ecoffey\AppData\Local\Temp\Rar$DRa0.083\Source\Png 64,24,16\Warning\Cisco-CSR-Router_16_warning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22" y="15663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C:\Users\ecoffey\AppData\Local\Temp\Rar$DRa0.083\Source\Png 64,24,16\Warning\Cisco-CSR-Router_24_warning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C:\Users\ecoffey\AppData\Local\Temp\Rar$DRa0.083\Source\Png 64,24,16\Warning\Cisco-CSR-Router_64_warning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C:\Users\ecoffey\AppData\Local\Temp\Rar$DRa0.888\Source\Png 64,24,16\Сritical\Cisco-CSR-Router_16_critical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6512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C:\Users\ecoffey\AppData\Local\Temp\Rar$DRa0.888\Source\Png 64,24,16\Сritical\Cisco-CSR-Router_24_critical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C:\Users\ecoffey\AppData\Local\Temp\Rar$DRa0.888\Source\Png 64,24,16\Сritical\Cisco-CSR-Router_64_critical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44247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Point</a:t>
            </a:r>
            <a:endParaRPr lang="en-US" dirty="0"/>
          </a:p>
        </p:txBody>
      </p:sp>
      <p:pic>
        <p:nvPicPr>
          <p:cNvPr id="1026" name="Picture 2" descr="C:\Users\ecoffey\AppData\Local\Temp\Rar$DRa0.403\30001_Device_access_point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055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coffey\AppData\Local\Temp\Rar$DRa0.403\30001_Device_access_point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6137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coffey\AppData\Local\Temp\Rar$DRa0.403\30001_Device_access_point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8040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coffey\AppData\Local\Temp\Rar$DRa0.403\30001_Device_access_point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759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coffey\AppData\Local\Temp\Rar$DRa0.403\30001_Device_access_point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64" y="1596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coffey\AppData\Local\Temp\Rar$DRa0.403\30001_Device_access_point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coffey\AppData\Local\Temp\Rar$DRa0.403\30001_Device_access_point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25" y="13995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coffey\AppData\Local\Temp\Rar$DRa0.403\30001_Device_access_point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89" y="1563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ecoffey\AppData\Local\Temp\Rar$DRa0.403\30001_Device_access_point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544" y="235572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89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ecoffey\AppData\Local\Temp\Rar$DRa0.403\30001_Device_access_point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85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ecoffey\AppData\Local\Temp\Rar$DRa0.403\30001_Device_access_point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63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ecoffey\AppData\Local\Temp\Rar$DRa0.403\30001_Device_access_point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ecoffey\AppData\Local\Temp\Rar$DRa0.403\30001_Device_access_point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851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ecoffey\AppData\Local\Temp\Rar$DRa0.403\30001_Device_access_point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649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ecoffey\AppData\Local\Temp\Rar$DRa0.403\30001_Device_access_point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658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ecoffey\AppData\Local\Temp\Rar$DRa0.403\30001_Device_access_point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2755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ecoffey\AppData\Local\Temp\Rar$DRa0.403\30001_Device_access_point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347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ecoffey\AppData\Local\Temp\Rar$DRa0.403\30001_Device_access_point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568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ecoffey\AppData\Local\Temp\Rar$DRa0.403\30001_Device_access_point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76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ecoffey\AppData\Local\Temp\Rar$DRa0.403\30001_Device_access_point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76" y="29317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ecoffey\AppData\Local\Temp\Rar$DRa0.403\30001_Device_access_point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568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ecoffey\AppData\Local\Temp\Rar$DRa0.403\30001_Device_access_point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ecoffey\AppData\Local\Temp\Rar$DRa0.403\30001_Device_access_point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784" y="29317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ecoffey\AppData\Local\Temp\Rar$DRa0.403\30001_Device_access_point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41" y="336383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ecoffey\AppData\Local\Temp\Rar$DRa0.403\30001_Device_access_point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13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ecoffey\AppData\Local\Temp\Rar$DRa0.403\30001_Device_access_point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ecoffey\AppData\Local\Temp\Rar$DRa0.403\30001_Device_access_point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ecoffey\AppData\Local\Temp\Rar$DRa0.403\30001_Device_access_point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C:\Users\ecoffey\AppData\Local\Temp\Rar$DRa0.403\30001_Device_access_point_unknown_16.png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3491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9" descr="C:\Users\ecoffey\AppData\Local\Temp\Rar$DRa0.403\30001_Device_access_point_unknown_24.pn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421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C:\Users\ecoffey\AppData\Local\Temp\Rar$DRa0.403\30001_Device_access_point_unknown_64.png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658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449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coffey\AppData\Local\Temp\Rar$DRa0.367\Cisco Icons November\30015_Device_CTMS_3083\Png_256\30015_Device_CTMS_3083_admind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427" y="555526"/>
            <a:ext cx="2552381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coffey\AppData\Local\Temp\Rar$DRa0.367\Cisco Icons November\30015_Device_CTMS_3083\Png_256\30015_Device_CTMS_3083_critical_2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790" y="771550"/>
            <a:ext cx="2552381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coffey\AppData\Local\Temp\Rar$DRa0.367\Cisco Icons November\30015_Device_CTMS_3083\Png_256\30015_Device_CTMS_3083_major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54" y="987574"/>
            <a:ext cx="2552381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coffey\AppData\Local\Temp\Rar$DRa0.367\Cisco Icons November\30015_Device_CTMS_3083\Png_256\30015_Device_CTMS_3083_minor_2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518" y="1203598"/>
            <a:ext cx="2552381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coffey\AppData\Local\Temp\Rar$DRa0.367\Cisco Icons November\30015_Device_CTMS_3083\Png_256\30015_Device_CTMS_3083_unknown_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62" y="1354073"/>
            <a:ext cx="2552381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C:\Users\ecoffey\AppData\Local\Temp\Rar$DRa0.292\30015_Device_CTMS_default_25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93113"/>
            <a:ext cx="3227040" cy="322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C:\Users\ecoffey\AppData\Local\Temp\Rar$DRa0.292\30015_Device_CTMS_unreachable_25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09477"/>
            <a:ext cx="3227040" cy="322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CTMS</a:t>
            </a:r>
            <a:endParaRPr lang="en-US" dirty="0"/>
          </a:p>
        </p:txBody>
      </p:sp>
      <p:pic>
        <p:nvPicPr>
          <p:cNvPr id="7170" name="Picture 2" descr="C:\Users\ecoffey\AppData\Local\Temp\Rar$DRa0.292\30015_Device_CTMS_admindown_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90" y="128755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coffey\AppData\Local\Temp\Rar$DRa0.292\30015_Device_CTMS_admindown_2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660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ecoffey\AppData\Local\Temp\Rar$DRa0.292\30015_Device_CTMS_admindown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991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ecoffey\AppData\Local\Temp\Rar$DRa0.292\30015_Device_CTMS_critical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03" y="123215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ecoffey\AppData\Local\Temp\Rar$DRa0.292\30015_Device_CTMS_critical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9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ecoffey\AppData\Local\Temp\Rar$DRa0.292\30015_Device_CTMS_critical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67745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ecoffey\AppData\Local\Temp\Rar$DRa0.292\30015_Device_CTMS_default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12645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ecoffey\AppData\Local\Temp\Rar$DRa0.292\30015_Device_CTMS_default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14660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ecoffey\AppData\Local\Temp\Rar$DRa0.292\30015_Device_CTMS_default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878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ecoffey\AppData\Local\Temp\Rar$DRa0.292\30015_Device_CTMS_major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3" y="129311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:\Users\ecoffey\AppData\Local\Temp\Rar$DRa0.292\30015_Device_CTMS_major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3" y="14660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:\Users\ecoffey\AppData\Local\Temp\Rar$DRa0.292\30015_Device_CTMS_major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8" y="16878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C:\Users\ecoffey\AppData\Local\Temp\Rar$DRa0.292\30015_Device_CTMS_minor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3" y="269953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C:\Users\ecoffey\AppData\Local\Temp\Rar$DRa0.292\30015_Device_CTMS_minor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28618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C:\Users\ecoffey\AppData\Local\Temp\Rar$DRa0.292\30015_Device_CTMS_minor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11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C:\Users\ecoffey\AppData\Local\Temp\Rar$DRa0.292\30015_Device_CTMS_unknown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8449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C:\Users\ecoffey\AppData\Local\Temp\Rar$DRa0.292\30015_Device_CTMS_unknown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19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C:\Users\ecoffey\AppData\Local\Temp\Rar$DRa0.292\30015_Device_CTMS_unknown_64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845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C:\Users\ecoffey\AppData\Local\Temp\Rar$DRa0.292\30015_Device_CTMS_unmanaged_16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C:\Users\ecoffey\AppData\Local\Temp\Rar$DRa0.292\30015_Device_CTMS_unmanaged_2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19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3" descr="C:\Users\ecoffey\AppData\Local\Temp\Rar$DRa0.292\30015_Device_CTMS_unmanaged_6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C:\Users\ecoffey\AppData\Local\Temp\Rar$DRa0.292\30015_Device_CTMS_unreachable_16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3" name="Picture 25" descr="C:\Users\ecoffey\AppData\Local\Temp\Rar$DRa0.292\30015_Device_CTMS_unreachable_2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28618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5" name="Picture 27" descr="C:\Users\ecoffey\AppData\Local\Temp\Rar$DRa0.292\30015_Device_CTMS_unreachable_64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89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C:\Users\ecoffey\AppData\Local\Temp\Rar$DRa0.292\30015_Device_CTMS_warning_1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0359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7" name="Picture 29" descr="C:\Users\ecoffey\AppData\Local\Temp\Rar$DRa0.292\30015_Device_CTMS_warning_24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9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C:\Users\ecoffey\AppData\Local\Temp\Rar$DRa0.292\30015_Device_CTMS_warning_64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878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C:\Users\ecoffey\AppData\Local\Temp\Rar$DRa0.292\30015_Device_CTMS_unknown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2" y="268239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9" descr="C:\Users\ecoffey\AppData\Local\Temp\Rar$DRa0.292\30015_Device_CTMS_unknown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2" y="284984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C:\Users\ecoffey\AppData\Local\Temp\Rar$DRa0.292\30015_Device_CTMS_unknown_64.png"/>
          <p:cNvPicPr>
            <a:picLocks noChangeAspect="1" noChangeArrowheads="1"/>
          </p:cNvPicPr>
          <p:nvPr/>
        </p:nvPicPr>
        <p:blipFill>
          <a:blip r:embed="rId26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08246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coffey\AppData\Local\Temp\Rar$DRa0.367\Cisco Icons November\30015_Device_CTMS_3083\Png_256\30015_Device_CTMS_3083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57882"/>
            <a:ext cx="2552381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coffey\AppData\Local\Temp\Rar$DRa0.367\Cisco Icons November\30015_Device_CTMS_3083\Png_256\30015_Device_CTMS_3083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51670"/>
            <a:ext cx="2552381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50152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CUCM</a:t>
            </a:r>
            <a:endParaRPr lang="en-US" dirty="0"/>
          </a:p>
        </p:txBody>
      </p:sp>
      <p:pic>
        <p:nvPicPr>
          <p:cNvPr id="9218" name="Picture 2" descr="C:\Users\ecoffey\AppData\Local\Temp\Rar$DRa0.117\30017__Device_CUCM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18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ecoffey\AppData\Local\Temp\Rar$DRa0.117\30017__Device_CUCM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4937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ecoffey\AppData\Local\Temp\Rar$DRa0.117\30017__Device_CUCM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ecoffey\AppData\Local\Temp\Rar$DRa0.117\30017__Device_CUCM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31" y="152864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ecoffey\AppData\Local\Temp\Rar$DRa0.117\30017__Device_CUCM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03" y="165056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ecoffey\AppData\Local\Temp\Rar$DRa0.117\30017__Device_CUCM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03" y="174200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ecoffey\AppData\Local\Temp\Rar$DRa0.117\30017__Device_CUCM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370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ecoffey\AppData\Local\Temp\Rar$DRa0.117\30017__Device_CUCM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C:\Users\ecoffey\AppData\Local\Temp\Rar$DRa0.117\30017__Device_CUCM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8085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:\Users\ecoffey\AppData\Local\Temp\Rar$DRa0.117\30017__Device_CUCM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16" y="159797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C:\Users\ecoffey\AppData\Local\Temp\Rar$DRa0.117\30017__Device_CUCM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4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C:\Users\ecoffey\AppData\Local\Temp\Rar$DRa0.117\30017__Device_CUCM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085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C:\Users\ecoffey\AppData\Local\Temp\Rar$DRa0.117\30017__Device_CUCM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285326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C:\Users\ecoffey\AppData\Local\Temp\Rar$DRa0.117\30017__Device_CUCM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7977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 descr="C:\Users\ecoffey\AppData\Local\Temp\Rar$DRa0.117\30017__Device_CUCM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411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C:\Users\ecoffey\AppData\Local\Temp\Rar$DRa0.117\30017__Device_CUCM_unknown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624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5" name="Picture 19" descr="C:\Users\ecoffey\AppData\Local\Temp\Rar$DRa0.117\30017__Device_CUCM_unknown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1752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C:\Users\ecoffey\AppData\Local\Temp\Rar$DRa0.117\30017__Device_CUCM_unknown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C:\Users\ecoffey\AppData\Local\Temp\Rar$DRa0.117\30017__Device_CUCM_unmanaged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234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C:\Users\ecoffey\AppData\Local\Temp\Rar$DRa0.117\30017__Device_CUCM_unmanaged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563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 descr="C:\Users\ecoffey\AppData\Local\Temp\Rar$DRa0.117\30017__Device_CUCM_unmanaged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672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 descr="C:\Users\ecoffey\AppData\Local\Temp\Rar$DRa0.117\30017__Device_CUCM_unreachable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69" y="285785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1" name="Picture 25" descr="C:\Users\ecoffey\AppData\Local\Temp\Rar$DRa0.117\30017__Device_CUCM_unreachable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843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3" name="Picture 27" descr="C:\Users\ecoffey\AppData\Local\Temp\Rar$DRa0.117\30017__Device_CUCM_unreachable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69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 descr="C:\Users\ecoffey\AppData\Local\Temp\Rar$DRa0.117\30017__Device_CUCM_warning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760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5" name="Picture 29" descr="C:\Users\ecoffey\AppData\Local\Temp\Rar$DRa0.117\30017__Device_CUCM_warning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9797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6" name="Picture 30" descr="C:\Users\ecoffey\AppData\Local\Temp\Rar$DRa0.117\30017__Device_CUCM_warning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C:\Users\ecoffey\AppData\Local\Temp\Rar$DRa0.117\30017__Device_CUCM_unknown_16.png"/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650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9" descr="C:\Users\ecoffey\AppData\Local\Temp\Rar$DRa0.117\30017__Device_CUCM_unknown_24.png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2012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C:\Users\ecoffey\AppData\Local\Temp\Rar$DRa0.117\30017__Device_CUCM_unknown_64.pn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5041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C:\Users\ecoffey\AppData\Local\Temp\Rar$DRa0.117\30017__Device_CUCM_default_25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-14954"/>
            <a:ext cx="3182200" cy="31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C:\Users\ecoffey\AppData\Local\Temp\Rar$DRa0.117\30017__Device_CUCM_unreachable_256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562"/>
            <a:ext cx="3182200" cy="31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ecoffey\AppData\Local\Temp\Rar$DRa0.362\Cisco Icons November\30017__Device_CUCM_3085\Png_256\30017__Device_CUCM_3085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65048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ecoffey\AppData\Local\Temp\Rar$DRa0.362\Cisco Icons November\30017__Device_CUCM_3085\Png_256\30017__Device_CUCM_3085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67416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ecoffey\AppData\Local\Temp\Rar$DRa0.362\Cisco Icons November\30017__Device_CUCM_3085\Png_256\30017__Device_CUCM_3085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42007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ecoffey\AppData\Local\Temp\Rar$DRa0.362\Cisco Icons November\30017__Device_CUCM_3085\Png_256\30017__Device_CUCM_3085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074" y="1959809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ecoffey\AppData\Local\Temp\Rar$DRa0.362\Cisco Icons November\30017__Device_CUCM_3085\Png_256\30017__Device_CUCM_3085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78936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ecoffey\AppData\Local\Temp\Rar$DRa0.362\Cisco Icons November\30017__Device_CUCM_3085\Png_256\30017__Device_CUCM_3085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7734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ecoffey\AppData\Local\Temp\Rar$DRa0.362\Cisco Icons November\30017__Device_CUCM_3085\Png_256\30017__Device_CUCM_3085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94608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360827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6" descr="C:\Users\ecoffey\AppData\Local\Temp\Rar$DRa0.280\30016_Device_CTRS_unreachable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66" y="519340"/>
            <a:ext cx="3204538" cy="320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C:\Users\ecoffey\AppData\Local\Temp\Rar$DRa0.280\30016_Device_CTRS_default_2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63356"/>
            <a:ext cx="3204538" cy="320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CTRS</a:t>
            </a:r>
            <a:endParaRPr lang="en-US" dirty="0"/>
          </a:p>
        </p:txBody>
      </p:sp>
      <p:pic>
        <p:nvPicPr>
          <p:cNvPr id="8194" name="Picture 2" descr="C:\Users\ecoffey\AppData\Local\Temp\Rar$DRa0.280\30016_Device_CTRS_admindown_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8874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coffey\AppData\Local\Temp\Rar$DRa0.280\30016_Device_CTRS_admindown_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5270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coffey\AppData\Local\Temp\Rar$DRa0.280\30016_Device_CTRS_admind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6623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ecoffey\AppData\Local\Temp\Rar$DRa0.280\30016_Device_CTRS_critical_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27" y="133635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ecoffey\AppData\Local\Temp\Rar$DRa0.280\30016_Device_CTRS_critical_2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54" y="148335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ecoffey\AppData\Local\Temp\Rar$DRa0.280\30016_Device_CTRS_critical_6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72" y="16869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ecoffey\AppData\Local\Temp\Rar$DRa0.280\30016_Device_CTRS_default_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91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ecoffey\AppData\Local\Temp\Rar$DRa0.280\30016_Device_CTRS_default_2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946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ecoffey\AppData\Local\Temp\Rar$DRa0.280\30016_Device_CTRS_default_6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784" y="16887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ecoffey\AppData\Local\Temp\Rar$DRa0.280\30016_Device_CTRS_major_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8" y="134970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C:\Users\ecoffey\AppData\Local\Temp\Rar$DRa0.280\30016_Device_CTRS_major_2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5" y="15058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:\Users\ecoffey\AppData\Local\Temp\Rar$DRa0.280\30016_Device_CTRS_major_6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C:\Users\ecoffey\AppData\Local\Temp\Rar$DRa0.280\30016_Device_CTRS_minor_16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8" y="271862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C:\Users\ecoffey\AppData\Local\Temp\Rar$DRa0.280\30016_Device_CTRS_minor_2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7939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 descr="C:\Users\ecoffey\AppData\Local\Temp\Rar$DRa0.280\30016_Device_CTRS_minor_6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6227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C:\Users\ecoffey\AppData\Local\Temp\Rar$DRa0.280\30016_Device_CTRS_unknown_16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06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C:\Users\ecoffey\AppData\Local\Temp\Rar$DRa0.280\30016_Device_CTRS_unknown_2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4179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C:\Users\ecoffey\AppData\Local\Temp\Rar$DRa0.280\30016_Device_CTRS_unknown_6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227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Picture 21" descr="C:\Users\ecoffey\AppData\Local\Temp\Rar$DRa0.280\30016_Device_CTRS_unmanaged_16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442" y="270999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C:\Users\ecoffey\AppData\Local\Temp\Rar$DRa0.280\30016_Device_CTRS_unmanaged_2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6938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5" name="Picture 23" descr="C:\Users\ecoffey\AppData\Local\Temp\Rar$DRa0.280\30016_Device_CTRS_unmanaged_6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5768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C:\Users\ecoffey\AppData\Local\Temp\Rar$DRa0.280\30016_Device_CTRS_unreachable_16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Picture 25" descr="C:\Users\ecoffey\AppData\Local\Temp\Rar$DRa0.280\30016_Device_CTRS_unreachable_24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309" y="28748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9" name="Picture 27" descr="C:\Users\ecoffey\AppData\Local\Temp\Rar$DRa0.280\30016_Device_CTRS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47" y="305768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C:\Users\ecoffey\AppData\Local\Temp\Rar$DRa0.280\30016_Device_CTRS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39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1" name="Picture 29" descr="C:\Users\ecoffey\AppData\Local\Temp\Rar$DRa0.280\30016_Device_CTRS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779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C:\Users\ecoffey\AppData\Local\Temp\Rar$DRa0.280\30016_Device_CTRS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C:\Users\ecoffey\AppData\Local\Temp\Rar$DRa0.280\30016_Device_CTRS_unreachable_16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53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5" descr="C:\Users\ecoffey\AppData\Local\Temp\Rar$DRa0.280\30016_Device_CTRS_unreachable_24.png"/>
          <p:cNvPicPr>
            <a:picLocks noChangeAspect="1" noChangeArrowheads="1"/>
          </p:cNvPicPr>
          <p:nvPr/>
        </p:nvPicPr>
        <p:blipFill>
          <a:blip r:embed="rId26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46" y="28969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7" descr="C:\Users\ecoffey\AppData\Local\Temp\Rar$DRa0.280\30016_Device_CTRS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0797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ecoffey\AppData\Local\Temp\Rar$DRa0.964\Cisco Icons November\30016_Device_CTRS_3084\Png_256\30016_Device_CTRS_3084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87574"/>
            <a:ext cx="2552381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coffey\AppData\Local\Temp\Rar$DRa0.964\Cisco Icons November\30016_Device_CTRS_3084\Png_256\30016_Device_CTRS_3084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95457"/>
            <a:ext cx="2552381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coffey\AppData\Local\Temp\Rar$DRa0.964\Cisco Icons November\30016_Device_CTRS_3084\Png_256\30016_Device_CTRS_3084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39473"/>
            <a:ext cx="2552381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coffey\AppData\Local\Temp\Rar$DRa0.964\Cisco Icons November\30016_Device_CTRS_3084\Png_256\30016_Device_CTRS_3084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83489"/>
            <a:ext cx="2552381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ecoffey\AppData\Local\Temp\Rar$DRa0.964\Cisco Icons November\30016_Device_CTRS_3084\Png_256\30016_Device_CTRS_3084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27505"/>
            <a:ext cx="2552381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ecoffey\AppData\Local\Temp\Rar$DRa0.964\Cisco Icons November\30016_Device_CTRS_3084\Png_256\30016_Device_CTRS_3084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75" y="1707654"/>
            <a:ext cx="2552381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ecoffey\AppData\Local\Temp\Rar$DRa0.964\Cisco Icons November\30016_Device_CTRS_3084\Png_256\30016_Device_CTRS_3084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51670"/>
            <a:ext cx="2552381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89424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CUVC</a:t>
            </a:r>
            <a:endParaRPr lang="en-US" dirty="0"/>
          </a:p>
        </p:txBody>
      </p:sp>
      <p:pic>
        <p:nvPicPr>
          <p:cNvPr id="10242" name="Picture 2" descr="C:\Users\ecoffey\AppData\Local\Temp\Rar$DRa0.247\30018_Device_CUVC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76" y="133063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ecoffey\AppData\Local\Temp\Rar$DRa0.247\30018_Device_CUVC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1309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ecoffey\AppData\Local\Temp\Rar$DRa0.247\30018_Device_CUVC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57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ecoffey\AppData\Local\Temp\Rar$DRa0.247\30018_Device_CUVC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632" y="126967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ecoffey\AppData\Local\Temp\Rar$DRa0.247\30018_Device_CUVC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282" y="145255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ecoffey\AppData\Local\Temp\Rar$DRa0.247\30018_Device_CUVC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74" y="168262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ecoffey\AppData\Local\Temp\Rar$DRa0.247\30018_Device_CUVC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126967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ecoffey\AppData\Local\Temp\Rar$DRa0.247\30018_Device_CUVC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145255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ecoffey\AppData\Local\Temp\Rar$DRa0.247\30018_Device_CUVC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014" y="195486"/>
            <a:ext cx="3230987" cy="32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:\Users\ecoffey\AppData\Local\Temp\Rar$DRa0.247\30018_Device_CUVC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784" y="168721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C:\Users\ecoffey\AppData\Local\Temp\Rar$DRa0.247\30018_Device_CUVC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9" y="133063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C:\Users\ecoffey\AppData\Local\Temp\Rar$DRa0.247\30018_Device_CUVC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41" y="15089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C:\Users\ecoffey\AppData\Local\Temp\Rar$DRa0.247\30018_Device_CUVC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9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5" name="Picture 15" descr="C:\Users\ecoffey\AppData\Local\Temp\Rar$DRa0.247\30018_Device_CUVC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9" y="27241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C:\Users\ecoffey\AppData\Local\Temp\Rar$DRa0.247\30018_Device_CUVC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9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C:\Users\ecoffey\AppData\Local\Temp\Rar$DRa0.247\30018_Device_CUVC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8" y="30845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C:\Users\ecoffey\AppData\Local\Temp\Rar$DRa0.247\30018_Device_CUVC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08" y="265570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Picture 19" descr="C:\Users\ecoffey\AppData\Local\Temp\Rar$DRa0.247\30018_Device_CUVC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34" y="28519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C:\Users\ecoffey\AppData\Local\Temp\Rar$DRa0.247\30018_Device_CUVC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845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21" descr="C:\Users\ecoffey\AppData\Local\Temp\Rar$DRa0.247\30018_Device_CUVC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265570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C:\Users\ecoffey\AppData\Local\Temp\Rar$DRa0.247\30018_Device_CUVC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30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3" name="Picture 23" descr="C:\Users\ecoffey\AppData\Local\Temp\Rar$DRa0.247\30018_Device_CUVC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C:\Users\ecoffey\AppData\Local\Temp\Rar$DRa0.247\30018_Device_CUVC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30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5" name="Picture 25" descr="C:\Users\ecoffey\AppData\Local\Temp\Rar$DRa0.247\30018_Device_CUVC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30" y="284179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C:\Users\ecoffey\AppData\Local\Temp\Rar$DRa0.247\30018_Device_CUVC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25" y="357398"/>
            <a:ext cx="3266742" cy="326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7" name="Picture 27" descr="C:\Users\ecoffey\AppData\Local\Temp\Rar$DRa0.247\30018_Device_CUVC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C:\Users\ecoffey\AppData\Local\Temp\Rar$DRa0.247\30018_Device_CUVC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9159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9" name="Picture 29" descr="C:\Users\ecoffey\AppData\Local\Temp\Rar$DRa0.247\30018_Device_CUVC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C:\Users\ecoffey\AppData\Local\Temp\Rar$DRa0.247\30018_Device_CUVC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247\30018_Device_CUVC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30" y="26571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247\30018_Device_CUVC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30" y="28357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247\30018_Device_CUVC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972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ecoffey\AppData\Local\Temp\Rar$DRa0.175\Cisco Icons November\330018_Device_CUVC_3082\Png_256\330018_Device_CUVC_3082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52" y="725656"/>
            <a:ext cx="2565080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ecoffey\AppData\Local\Temp\Rar$DRa0.175\Cisco Icons November\330018_Device_CUVC_3082\Png_256\330018_Device_CUVC_3082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15566"/>
            <a:ext cx="2565080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ecoffey\AppData\Local\Temp\Rar$DRa0.175\Cisco Icons November\330018_Device_CUVC_3082\Png_256\330018_Device_CUVC_3082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55796"/>
            <a:ext cx="2565080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ecoffey\AppData\Local\Temp\Rar$DRa0.175\Cisco Icons November\330018_Device_CUVC_3082\Png_256\330018_Device_CUVC_3082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9671"/>
            <a:ext cx="2565080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C:\Users\ecoffey\AppData\Local\Temp\Rar$DRa0.175\Cisco Icons November\330018_Device_CUVC_3082\Png_256\330018_Device_CUVC_3082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52551"/>
            <a:ext cx="2565080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C:\Users\ecoffey\AppData\Local\Temp\Rar$DRa0.175\Cisco Icons November\330018_Device_CUVC_3082\Png_256\330018_Device_CUVC_3082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0062"/>
            <a:ext cx="2565080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C:\Users\ecoffey\AppData\Local\Temp\Rar$DRa0.175\Cisco Icons November\330018_Device_CUVC_3082\Png_256\330018_Device_CUVC_3082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51670"/>
            <a:ext cx="2565080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36045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Center Network Manager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821" y="954499"/>
            <a:ext cx="2869841" cy="297142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20" y="1070186"/>
            <a:ext cx="2869841" cy="297142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21" y="1185873"/>
            <a:ext cx="2869841" cy="297142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22" y="1301560"/>
            <a:ext cx="2869841" cy="297142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23" y="1417247"/>
            <a:ext cx="2869841" cy="297142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24" y="1532934"/>
            <a:ext cx="2869841" cy="29714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25" y="1648621"/>
            <a:ext cx="2869841" cy="29714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26" y="1764308"/>
            <a:ext cx="2869841" cy="297142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27" y="1879995"/>
            <a:ext cx="2869841" cy="29714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95686"/>
            <a:ext cx="2869841" cy="29714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12" y="1038139"/>
            <a:ext cx="152400" cy="1524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27" y="1241174"/>
            <a:ext cx="228600" cy="2286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36" y="1500092"/>
            <a:ext cx="609600" cy="6096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636" y="2442039"/>
            <a:ext cx="152400" cy="1524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12" y="2647950"/>
            <a:ext cx="228600" cy="2286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12" y="2945222"/>
            <a:ext cx="609600" cy="6096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95" y="2442961"/>
            <a:ext cx="152400" cy="1524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94" y="2671587"/>
            <a:ext cx="228600" cy="2286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94" y="2947066"/>
            <a:ext cx="609600" cy="6096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62" y="2442961"/>
            <a:ext cx="152400" cy="1524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86" y="2686050"/>
            <a:ext cx="228600" cy="2286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49" y="2944867"/>
            <a:ext cx="609600" cy="6096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8" y="2479700"/>
            <a:ext cx="152400" cy="1524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73" y="2677684"/>
            <a:ext cx="228600" cy="2286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7" y="2945222"/>
            <a:ext cx="609600" cy="6096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5" y="2647950"/>
            <a:ext cx="228600" cy="2286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72" y="2945222"/>
            <a:ext cx="609600" cy="6096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4" y="2408129"/>
            <a:ext cx="152400" cy="1524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0" y="1033473"/>
            <a:ext cx="152400" cy="1524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4" y="1236574"/>
            <a:ext cx="228600" cy="2286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4" y="1500092"/>
            <a:ext cx="609600" cy="6096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94" y="1234226"/>
            <a:ext cx="228600" cy="2286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85" y="1527403"/>
            <a:ext cx="609600" cy="6096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12" y="977112"/>
            <a:ext cx="152400" cy="1524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72" y="996950"/>
            <a:ext cx="152400" cy="1524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72" y="1205193"/>
            <a:ext cx="228600" cy="2286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63" y="1500092"/>
            <a:ext cx="609600" cy="6096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91" y="954499"/>
            <a:ext cx="152400" cy="1524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22" y="1188647"/>
            <a:ext cx="228600" cy="2286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03" y="1500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64222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</a:t>
            </a:r>
            <a:endParaRPr lang="en-US" dirty="0"/>
          </a:p>
        </p:txBody>
      </p:sp>
      <p:pic>
        <p:nvPicPr>
          <p:cNvPr id="11266" name="Picture 2" descr="C:\Users\ecoffey\AppData\Local\Temp\Rar$DRa0.173\30019_Device_database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55" y="16272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ecoffey\AppData\Local\Temp\Rar$DRa0.173\30019_Device_database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4459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ecoffey\AppData\Local\Temp\Rar$DRa0.173\30019_Device_database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2140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ecoffey\AppData\Local\Temp\Rar$DRa0.173\30019_Device_database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308" y="157714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ecoffey\AppData\Local\Temp\Rar$DRa0.173\30019_Device_database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69906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ecoffey\AppData\Local\Temp\Rar$DRa0.173\30019_Device_database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78761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ecoffey\AppData\Local\Temp\Rar$DRa0.173\30019_Device_database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70" y="161012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ecoffey\AppData\Local\Temp\Rar$DRa0.173\30019_Device_database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2537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ecoffey\AppData\Local\Temp\Rar$DRa0.173\30019_Device_database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560" y="45808"/>
            <a:ext cx="3724890" cy="37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C:\Users\ecoffey\AppData\Local\Temp\Rar$DRa0.173\30019_Device_database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C:\Users\ecoffey\AppData\Local\Temp\Rar$DRa0.173\30019_Device_database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162267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C:\Users\ecoffey\AppData\Local\Temp\Rar$DRa0.173\30019_Device_database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8" y="172996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:\Users\ecoffey\AppData\Local\Temp\Rar$DRa0.173\30019_Device_database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182140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C:\Users\ecoffey\AppData\Local\Temp\Rar$DRa0.173\30019_Device_database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295312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:\Users\ecoffey\AppData\Local\Temp\Rar$DRa0.173\30019_Device_database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5" y="306980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C:\Users\ecoffey\AppData\Local\Temp\Rar$DRa0.173\30019_Device_database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612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:\Users\ecoffey\AppData\Local\Temp\Rar$DRa0.173\30019_Device_database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1408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C:\Users\ecoffey\AppData\Local\Temp\Rar$DRa0.173\30019_Device_database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272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C:\Users\ecoffey\AppData\Local\Temp\Rar$DRa0.173\30019_Device_database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1081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C:\Users\ecoffey\AppData\Local\Temp\Rar$DRa0.173\30019_Device_database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299656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C:\Users\ecoffey\AppData\Local\Temp\Rar$DRa0.173\30019_Device_database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1848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7" name="Picture 23" descr="C:\Users\ecoffey\AppData\Local\Temp\Rar$DRa0.173\30019_Device_database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0992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C:\Users\ecoffey\AppData\Local\Temp\Rar$DRa0.173\30019_Device_database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65" y="294605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9" name="Picture 25" descr="C:\Users\ecoffey\AppData\Local\Temp\Rar$DRa0.173\30019_Device_database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6797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0" name="Picture 26" descr="C:\Users\ecoffey\AppData\Local\Temp\Rar$DRa0.173\30019_Device_database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-3485"/>
            <a:ext cx="4141139" cy="414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C:\Users\ecoffey\AppData\Local\Temp\Rar$DRa0.173\30019_Device_database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2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2" name="Picture 28" descr="C:\Users\ecoffey\AppData\Local\Temp\Rar$DRa0.173\30019_Device_database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6171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3" name="Picture 29" descr="C:\Users\ecoffey\AppData\Local\Temp\Rar$DRa0.173\30019_Device_database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4" name="Picture 30" descr="C:\Users\ecoffey\AppData\Local\Temp\Rar$DRa0.173\30019_Device_database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C:\Users\ecoffey\AppData\Local\Temp\Rar$DRa0.173\30019_Device_database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47" y="295848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5" descr="C:\Users\ecoffey\AppData\Local\Temp\Rar$DRa0.173\30019_Device_database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98" y="308040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7" descr="C:\Users\ecoffey\AppData\Local\Temp\Rar$DRa0.173\30019_Device_database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6024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ecoffey\AppData\Local\Temp\Rar$DRa0.891\Cisco Icons November\30019_Device_database_3036\Png_256\30019_Device_database_3036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85456"/>
            <a:ext cx="3250794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ecoffey\AppData\Local\Temp\Rar$DRa0.891\Cisco Icons November\30019_Device_database_3036\Png_256\30019_Device_database_3036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262" y="1851512"/>
            <a:ext cx="3250794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ecoffey\AppData\Local\Temp\Rar$DRa0.891\Cisco Icons November\30019_Device_database_3036\Png_256\30019_Device_database_3036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075925"/>
            <a:ext cx="3250794" cy="18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ecoffey\AppData\Local\Temp\Rar$DRa0.891\Cisco Icons November\30019_Device_database_3036\Png_256\30019_Device_database_3036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28" y="2309082"/>
            <a:ext cx="3250794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ecoffey\AppData\Local\Temp\Rar$DRa0.891\Cisco Icons November\30019_Device_database_3036\Png_256\30019_Device_database_3036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9742"/>
            <a:ext cx="3250794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ecoffey\AppData\Local\Temp\Rar$DRa0.891\Cisco Icons November\30019_Device_database_3036\Png_256\30019_Device_database_3036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21208"/>
            <a:ext cx="3250794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ecoffey\AppData\Local\Temp\Rar$DRa0.891\Cisco Icons November\30019_Device_database_3036\Png_256\30019_Device_database_3036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46057"/>
            <a:ext cx="3250794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523830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pic>
        <p:nvPicPr>
          <p:cNvPr id="12290" name="Picture 2" descr="C:\Users\ecoffey\AppData\Local\Temp\Rar$DRa0.262\30020__Device_detecto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2440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coffey\AppData\Local\Temp\Rar$DRa0.262\30020__Device_detecto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463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ecoffey\AppData\Local\Temp\Rar$DRa0.262\30020__Device_detecto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518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ecoffey\AppData\Local\Temp\Rar$DRa0.262\30020__Device_detecto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31" y="14500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ecoffey\AppData\Local\Temp\Rar$DRa0.262\30020__Device_detecto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92" y="16053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ecoffey\AppData\Local\Temp\Rar$DRa0.262\30020__Device_detecto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3776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ecoffey\AppData\Local\Temp\Rar$DRa0.262\30020__Device_detecto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15" y="14500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ecoffey\AppData\Local\Temp\Rar$DRa0.262\30020__Device_detecto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15" y="15719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:\Users\ecoffey\AppData\Local\Temp\Rar$DRa0.262\30020__Device_detecto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9568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C:\Users\ecoffey\AppData\Local\Temp\Rar$DRa0.262\30020__Device_detecto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15" y="17518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C:\Users\ecoffey\AppData\Local\Temp\Rar$DRa0.262\30020__Device_detecto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5" y="14500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:\Users\ecoffey\AppData\Local\Temp\Rar$DRa0.262\30020__Device_detecto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6" y="15719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C:\Users\ecoffey\AppData\Local\Temp\Rar$DRa0.262\30020__Device_detecto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518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C:\Users\ecoffey\AppData\Local\Temp\Rar$DRa0.262\30020__Device_detecto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4051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C:\Users\ecoffey\AppData\Local\Temp\Rar$DRa0.262\30020__Device_detecto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8" y="300069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C:\Users\ecoffey\AppData\Local\Temp\Rar$DRa0.262\30020__Device_detecto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8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C:\Users\ecoffey\AppData\Local\Temp\Rar$DRa0.262\30020__Device_detecto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31" y="284051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7" name="Picture 19" descr="C:\Users\ecoffey\AppData\Local\Temp\Rar$DRa0.262\30020__Device_detecto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31" y="29843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C:\Users\ecoffey\AppData\Local\Temp\Rar$DRa0.262\30020__Device_detecto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9" name="Picture 21" descr="C:\Users\ecoffey\AppData\Local\Temp\Rar$DRa0.262\30020__Device_detecto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15" y="284510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C:\Users\ecoffey\AppData\Local\Temp\Rar$DRa0.262\30020__Device_detecto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15" y="29843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1" name="Picture 23" descr="C:\Users\ecoffey\AppData\Local\Temp\Rar$DRa0.262\30020__Device_detecto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C:\Users\ecoffey\AppData\Local\Temp\Rar$DRa0.262\30020__Device_detecto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18" y="284510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3" name="Picture 25" descr="C:\Users\ecoffey\AppData\Local\Temp\Rar$DRa0.262\30020__Device_detecto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67" y="296702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C:\Users\ecoffey\AppData\Local\Temp\Rar$DRa0.262\30020__Device_detecto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07580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5" name="Picture 27" descr="C:\Users\ecoffey\AppData\Local\Temp\Rar$DRa0.262\30020__Device_detecto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01" y="31121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6" name="Picture 28" descr="C:\Users\ecoffey\AppData\Local\Temp\Rar$DRa0.262\30020__Device_detecto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14500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7" name="Picture 29" descr="C:\Users\ecoffey\AppData\Local\Temp\Rar$DRa0.262\30020__Device_detecto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03" y="15719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8" name="Picture 30" descr="C:\Users\ecoffey\AppData\Local\Temp\Rar$DRa0.262\30020__Device_detecto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518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262\30020__Device_detecto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25" y="28597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262\30020__Device_detecto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74" y="298170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262\30020__Device_detecto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2683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875286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DPT</a:t>
            </a:r>
            <a:endParaRPr lang="en-US" dirty="0"/>
          </a:p>
        </p:txBody>
      </p:sp>
      <p:pic>
        <p:nvPicPr>
          <p:cNvPr id="13314" name="Picture 2" descr="C:\Users\ecoffey\AppData\Local\Temp\Rar$DRa1.894\30021_Device_DPT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67" y="16814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coffey\AppData\Local\Temp\Rar$DRa1.894\30021_Device_DPT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465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ecoffey\AppData\Local\Temp\Rar$DRa1.894\30021_Device_DPT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3385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ecoffey\AppData\Local\Temp\Rar$DRa1.894\30021_Device_DPT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8" y="16492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ecoffey\AppData\Local\Temp\Rar$DRa1.894\30021_Device_DPT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70" y="17378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ecoffey\AppData\Local\Temp\Rar$DRa1.894\30021_Device_DPT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0026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ecoffey\AppData\Local\Temp\Rar$DRa1.894\30021_Device_DPT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58" y="165951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ecoffey\AppData\Local\Temp\Rar$DRa1.894\30021_Device_DPT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884" y="17378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ecoffey\AppData\Local\Temp\Rar$DRa1.894\30021_Device_DPT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215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C:\Users\ecoffey\AppData\Local\Temp\Rar$DRa1.894\30021_Device_DPT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09" y="180026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C:\Users\ecoffey\AppData\Local\Temp\Rar$DRa1.894\30021_Device_DPT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54" y="15883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C:\Users\ecoffey\AppData\Local\Temp\Rar$DRa1.894\30021_Device_DPT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54" y="170882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C:\Users\ecoffey\AppData\Local\Temp\Rar$DRa1.894\30021_Device_DPT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0" y="180026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C:\Users\ecoffey\AppData\Local\Temp\Rar$DRa1.894\30021_Device_DPT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9" y="297942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C:\Users\ecoffey\AppData\Local\Temp\Rar$DRa1.894\30021_Device_DPT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54" y="31013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 descr="C:\Users\ecoffey\AppData\Local\Temp\Rar$DRa1.894\30021_Device_DPT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9" y="319278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C:\Users\ecoffey\AppData\Local\Temp\Rar$DRa1.894\30021_Device_DPT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7942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C:\Users\ecoffey\AppData\Local\Temp\Rar$DRa1.894\30021_Device_DPT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70" y="310142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C:\Users\ecoffey\AppData\Local\Temp\Rar$DRa1.894\30021_Device_DPT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9286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C:\Users\ecoffey\AppData\Local\Temp\Rar$DRa1.894\30021_Device_DPT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35" y="291846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C:\Users\ecoffey\AppData\Local\Temp\Rar$DRa1.894\30021_Device_DPT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58" y="31013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C:\Users\ecoffey\AppData\Local\Temp\Rar$DRa1.894\30021_Device_DPT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9286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C:\Users\ecoffey\AppData\Local\Temp\Rar$DRa1.894\30021_Device_DPT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7942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7" name="Picture 25" descr="C:\Users\ecoffey\AppData\Local\Temp\Rar$DRa1.894\30021_Device_DPT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013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8" name="Picture 26" descr="C:\Users\ecoffey\AppData\Local\Temp\Rar$DRa1.894\30021_Device_DPT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05" y="319278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9" name="Picture 27" descr="C:\Users\ecoffey\AppData\Local\Temp\Rar$DRa1.894\30021_Device_DPT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9278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0" name="Picture 28" descr="C:\Users\ecoffey\AppData\Local\Temp\Rar$DRa1.894\30021_Device_DPT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3949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1" name="Picture 29" descr="C:\Users\ecoffey\AppData\Local\Temp\Rar$DRa1.894\30021_Device_DPT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228" y="174241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C:\Users\ecoffey\AppData\Local\Temp\Rar$DRa1.894\30021_Device_DPT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0026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1.894\30021_Device_DPT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297183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1.894\30021_Device_DPT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09375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1.894\30021_Device_DPT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18519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147371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DSLAM</a:t>
            </a:r>
            <a:endParaRPr lang="en-US" dirty="0"/>
          </a:p>
        </p:txBody>
      </p:sp>
      <p:pic>
        <p:nvPicPr>
          <p:cNvPr id="14338" name="Picture 2" descr="C:\Users\ecoffey\AppData\Local\Temp\Rar$DRa0.532\30022_Device_DSLAM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7389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ecoffey\AppData\Local\Temp\Rar$DRa0.532\30022_Device_DSLAM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ecoffey\AppData\Local\Temp\Rar$DRa0.532\30022_Device_DSLAM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373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ecoffey\AppData\Local\Temp\Rar$DRa0.532\30022_Device_DSLAM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3" y="137389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ecoffey\AppData\Local\Temp\Rar$DRa0.532\30022_Device_DSLAM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29" y="152597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ecoffey\AppData\Local\Temp\Rar$DRa0.532\30022_Device_DSLAM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2873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ecoffey\AppData\Local\Temp\Rar$DRa0.532\30022_Device_DSLAM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31293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ecoffey\AppData\Local\Temp\Rar$DRa0.532\30022_Device_DSLAM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48038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:\Users\ecoffey\AppData\Local\Temp\Rar$DRa0.532\30022_Device_DSLAM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402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C:\Users\ecoffey\AppData\Local\Temp\Rar$DRa0.532\30022_Device_DSLAM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80" y="172873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C:\Users\ecoffey\AppData\Local\Temp\Rar$DRa0.532\30022_Device_DSLAM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8" y="13563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C:\Users\ecoffey\AppData\Local\Temp\Rar$DRa0.532\30022_Device_DSLAM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9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C:\Users\ecoffey\AppData\Local\Temp\Rar$DRa0.532\30022_Device_DSLAM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9" y="17373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 descr="C:\Users\ecoffey\AppData\Local\Temp\Rar$DRa0.532\30022_Device_DSLAM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C:\Users\ecoffey\AppData\Local\Temp\Rar$DRa0.532\30022_Device_DSLAM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4067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3" name="Picture 17" descr="C:\Users\ecoffey\AppData\Local\Temp\Rar$DRa0.532\30022_Device_DSLAM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8264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C:\Users\ecoffey\AppData\Local\Temp\Rar$DRa0.532\30022_Device_DSLAM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42" y="268618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5" name="Picture 19" descr="C:\Users\ecoffey\AppData\Local\Temp\Rar$DRa0.532\30022_Device_DSLAM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86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C:\Users\ecoffey\AppData\Local\Temp\Rar$DRa0.532\30022_Device_DSLAM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825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7" name="Picture 21" descr="C:\Users\ecoffey\AppData\Local\Temp\Rar$DRa0.532\30022_Device_DSLAM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C:\Users\ecoffey\AppData\Local\Temp\Rar$DRa0.532\30022_Device_DSLAM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104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Picture 23" descr="C:\Users\ecoffey\AppData\Local\Temp\Rar$DRa0.532\30022_Device_DSLAM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0" name="Picture 24" descr="C:\Users\ecoffey\AppData\Local\Temp\Rar$DRa0.532\30022_Device_DSLAM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466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1" name="Picture 25" descr="C:\Users\ecoffey\AppData\Local\Temp\Rar$DRa0.532\30022_Device_DSLAM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68" y="28816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2" name="Picture 26" descr="C:\Users\ecoffey\AppData\Local\Temp\Rar$DRa0.532\30022_Device_DSLAM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317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3" name="Picture 27" descr="C:\Users\ecoffey\AppData\Local\Temp\Rar$DRa0.532\30022_Device_DSLAM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55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4" name="Picture 28" descr="C:\Users\ecoffey\AppData\Local\Temp\Rar$DRa0.532\30022_Device_DSLAM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68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5" name="Picture 29" descr="C:\Users\ecoffey\AppData\Local\Temp\Rar$DRa0.532\30022_Device_DSLAM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6" name="Picture 30" descr="C:\Users\ecoffey\AppData\Local\Temp\Rar$DRa0.532\30022_Device_DSLAM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532\30022_Device_DSLAM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19" y="276107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532\30022_Device_DSLAM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1" y="288811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532\30022_Device_DSLAM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22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255089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Dual-Band Access Point</a:t>
            </a:r>
            <a:endParaRPr lang="en-US" dirty="0"/>
          </a:p>
        </p:txBody>
      </p:sp>
      <p:pic>
        <p:nvPicPr>
          <p:cNvPr id="94210" name="Picture 2" descr="C:\Users\ecoffey\AppData\Local\Temp\Rar$DRa0.947\Dual-band Access Point\Png_64_24_16\Admindown\Dual-band-Access-Point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69" y="142918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1" name="Picture 3" descr="C:\Users\ecoffey\AppData\Local\Temp\Rar$DRa0.947\Dual-band Access Point\Png_64_24_16\Admindown\Dual-band-Access-Point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" y="15987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C:\Users\ecoffey\AppData\Local\Temp\Rar$DRa0.947\Dual-band Access Point\Png_64_24_16\Admindown\Dual-band-Access-Point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" y="172940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3" name="Picture 5" descr="C:\Users\ecoffey\AppData\Local\Temp\Rar$DRa0.671\Dual-band Access Point\Png_64_24_16\Critical\Dual-band-Access-Point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37" y="145588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 descr="C:\Users\ecoffey\AppData\Local\Temp\Rar$DRa0.671\Dual-band Access Point\Png_64_24_16\Critical\Dual-band-Access-Point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987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5" name="Picture 7" descr="C:\Users\ecoffey\AppData\Local\Temp\Rar$DRa0.671\Dual-band Access Point\Png_64_24_16\Critical\Dual-band-Access-Point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34" y="175860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6" name="Picture 8" descr="C:\Users\ecoffey\AppData\Local\Temp\Rar$DRa0.288\Dual-band Access Point\Png_64_24_16\Default\Dual-band-Access-Point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62" y="142918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7" name="Picture 9" descr="C:\Users\ecoffey\AppData\Local\Temp\Rar$DRa0.288\Dual-band Access Point\Png_64_24_16\Default\Dual-band-Access-Point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62" y="157572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8" name="Picture 10" descr="C:\Users\ecoffey\AppData\Local\Temp\Rar$DRa0.288\Dual-band Access Point\Png_64_24_16\Default\Dual-band-Access-Point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62" y="172642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9" name="Picture 11" descr="C:\Users\ecoffey\AppData\Local\Temp\Rar$DRa0.358\Dual-band Access Point\Png_64_24_16\Major\Dual-band-Access-Point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34" y="139284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0" name="Picture 12" descr="C:\Users\ecoffey\AppData\Local\Temp\Rar$DRa0.358\Dual-band Access Point\Png_64_24_16\Major\Dual-band-Access-Point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6" y="154354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1" name="Picture 13" descr="C:\Users\ecoffey\AppData\Local\Temp\Rar$DRa0.358\Dual-band Access Point\Png_64_24_16\Major\Dual-band-Access-Point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9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2" name="Picture 14" descr="C:\Users\ecoffey\AppData\Local\Temp\Rar$DRa1.559\Dual-band Access Point\Png_64_24_16\Minor\Dual-band-Access-Point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4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3" name="Picture 15" descr="C:\Users\ecoffey\AppData\Local\Temp\Rar$DRa1.559\Dual-band Access Point\Png_64_24_16\Minor\Dual-band-Access-Point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94437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4" name="Picture 16" descr="C:\Users\ecoffey\AppData\Local\Temp\Rar$DRa1.559\Dual-band Access Point\Png_64_24_16\Minor\Dual-band-Access-Point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975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5" name="Picture 17" descr="C:\Users\ecoffey\AppData\Local\Temp\Rar$DRa0.463\Dual-band Access Point\Png_64_24_16\Normal\Dual-band-Access-Point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" y="28043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6" name="Picture 18" descr="C:\Users\ecoffey\AppData\Local\Temp\Rar$DRa0.463\Dual-band Access Point\Png_64_24_16\Normal\Dual-band-Access-Point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7369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7" name="Picture 19" descr="C:\Users\ecoffey\AppData\Local\Temp\Rar$DRa0.463\Dual-band Access Point\Png_64_24_16\Normal\Dual-band-Access-Point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1891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8" name="Picture 20" descr="C:\Users\ecoffey\AppData\Local\Temp\Rar$DRa0.185\Dual-band Access Point\Png_64_24_16\Unknown\Dual-band-Access-Point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86" y="278797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9" name="Picture 21" descr="C:\Users\ecoffey\AppData\Local\Temp\Rar$DRa0.185\Dual-band Access Point\Png_64_24_16\Unknown\Dual-band-Access-Point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829" y="295361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30" name="Picture 22" descr="C:\Users\ecoffey\AppData\Local\Temp\Rar$DRa0.185\Dual-band Access Point\Png_64_24_16\Unknown\Dual-band-Access-Point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121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31" name="Picture 23" descr="C:\Users\ecoffey\AppData\Local\Temp\Rar$DRa0.957\Dual-band Access Point\Png_64_24_16\Unmanaged\Dual-band-Access-Point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32" name="Picture 24" descr="C:\Users\ecoffey\AppData\Local\Temp\Rar$DRa0.957\Dual-band Access Point\Png_64_24_16\Unmanaged\Dual-band-Access-Point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843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33" name="Picture 25" descr="C:\Users\ecoffey\AppData\Local\Temp\Rar$DRa0.957\Dual-band Access Point\Png_64_24_16\Unmanaged\Dual-band-Access-Point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34" name="Picture 26" descr="C:\Users\ecoffey\AppData\Local\Temp\Rar$DRa0.474\Dual-band Access Point\Png_64_24_16\Unreachable\Dual-band-Access-Point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384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35" name="Picture 27" descr="C:\Users\ecoffey\AppData\Local\Temp\Rar$DRa0.474\Dual-band Access Point\Png_64_24_16\Unreachable\Dual-band-Access-Point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384" y="297912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36" name="Picture 28" descr="C:\Users\ecoffey\AppData\Local\Temp\Rar$DRa0.474\Dual-band Access Point\Png_64_24_16\Unreachable\Dual-band-Access-Point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9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37" name="Picture 29" descr="C:\Users\ecoffey\AppData\Local\Temp\Rar$DRa0.158\Dual-band Access Point\Png_64_24_16\Warning\Dual-band-Access-Point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37" y="145380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38" name="Picture 30" descr="C:\Users\ecoffey\AppData\Local\Temp\Rar$DRa0.158\Dual-band Access Point\Png_64_24_16\Warning\Dual-band-Access-Point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092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39" name="Picture 31" descr="C:\Users\ecoffey\AppData\Local\Temp\Rar$DRa0.158\Dual-band Access Point\Png_64_24_16\Warning\Dual-band-Access-Point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671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0" name="Picture 32" descr="C:\Users\ecoffey\AppData\Local\Temp\Rar$DRa0.743\Dual-band Access Point\Png_256\Dual-band Access Point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1742"/>
            <a:ext cx="2869841" cy="20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1" name="Picture 33" descr="C:\Users\ecoffey\AppData\Local\Temp\Rar$DRa0.743\Dual-band Access Point\Png_256\Dual-band Access Point_critical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38606"/>
            <a:ext cx="2869841" cy="200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2" name="Picture 34" descr="C:\Users\ecoffey\AppData\Local\Temp\Rar$DRa0.743\Dual-band Access Point\Png_256\Dual-band Access Point_default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72771"/>
            <a:ext cx="2869841" cy="200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3" name="Picture 35" descr="C:\Users\ecoffey\AppData\Local\Temp\Rar$DRa0.743\Dual-band Access Point\Png_256\Dual-band Access Point_maj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06936"/>
            <a:ext cx="2869841" cy="20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4" name="Picture 36" descr="C:\Users\ecoffey\AppData\Local\Temp\Rar$DRa0.743\Dual-band Access Point\Png_256\Dual-band Access Point_minor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53800"/>
            <a:ext cx="2869841" cy="20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5" name="Picture 37" descr="C:\Users\ecoffey\AppData\Local\Temp\Rar$DRa0.743\Dual-band Access Point\Png_256\Dual-band Access Point_normal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664"/>
            <a:ext cx="2869841" cy="20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6" name="Picture 38" descr="C:\Users\ecoffey\AppData\Local\Temp\Rar$DRa0.743\Dual-band Access Point\Png_256\Dual-band Access Point_unknown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47528"/>
            <a:ext cx="2869841" cy="20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7" name="Picture 39" descr="C:\Users\ecoffey\AppData\Local\Temp\Rar$DRa0.743\Dual-band Access Point\Png_256\Dual-band Access Point_unmanaged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94392"/>
            <a:ext cx="2869841" cy="20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8" name="Picture 40" descr="C:\Users\ecoffey\AppData\Local\Temp\Rar$DRa0.743\Dual-band Access Point\Png_256\Dual-band Access Point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1256"/>
            <a:ext cx="2869841" cy="20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9" name="Picture 41" descr="C:\Users\ecoffey\AppData\Local\Temp\Rar$DRa0.743\Dual-band Access Point\Png_256\Dual-band Access Point_warning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88121"/>
            <a:ext cx="2869841" cy="20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76970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Controller</a:t>
            </a:r>
            <a:endParaRPr lang="en-US" dirty="0"/>
          </a:p>
        </p:txBody>
      </p:sp>
      <p:pic>
        <p:nvPicPr>
          <p:cNvPr id="81922" name="Picture 2" descr="C:\Users\ecoffey\AppData\Local\Temp\Rar$DRa0.969\Api Controller\Png_64_24_16\Admindown\Api Controll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316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C:\Users\ecoffey\AppData\Local\Temp\Rar$DRa0.969\Api Controller\Png_64_24_16\Admindown\Api-Controll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0168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C:\Users\ecoffey\AppData\Local\Temp\Rar$DRa0.969\Api Controller\Png_64_24_16\Admindown\Api-Controll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82" y="170248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C:\Users\ecoffey\AppData\Local\Temp\Rar$DRa0.252\Api Controller\Png_64_24_16\Critical\Api Controll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71" y="134316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C:\Users\ecoffey\AppData\Local\Temp\Rar$DRa0.252\Api Controller\Png_64_24_16\Critical\Api-Controll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20" y="150914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C:\Users\ecoffey\AppData\Local\Temp\Rar$DRa0.252\Api Controller\Png_64_24_16\Critical\Api-Controll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248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C:\Users\ecoffey\AppData\Local\Temp\Rar$DRa0.382\Api Controller\Png_64_24_16\Default\Api Controll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316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C:\Users\ecoffey\AppData\Local\Temp\Rar$DRa0.382\Api Controller\Png_64_24_16\Default\Api-Controll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C:\Users\ecoffey\AppData\Local\Temp\Rar$DRa0.382\Api Controller\Png_64_24_16\Default\Api-Controller_default_6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248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1" name="Picture 11" descr="C:\Users\ecoffey\AppData\Local\Temp\Rar$DRa0.367\Api Controller\Png_64_24_16\Major\Api Controller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9" y="134316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2" name="Picture 12" descr="C:\Users\ecoffey\AppData\Local\Temp\Rar$DRa0.367\Api Controller\Png_64_24_16\Major\Api-Controller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0" y="150914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3" name="Picture 13" descr="C:\Users\ecoffey\AppData\Local\Temp\Rar$DRa0.367\Api Controller\Png_64_24_16\Major\Api-Controller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97" y="170248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4" name="Picture 14" descr="C:\Users\ecoffey\AppData\Local\Temp\Rar$DRa0.182\Api Controller\Png_64_24_16\Minor\Api Controllerr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39" y="272337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5" name="Picture 15" descr="C:\Users\ecoffey\AppData\Local\Temp\Rar$DRa0.182\Api Controller\Png_64_24_16\Minor\Api-Controller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8" y="2859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6" name="Picture 16" descr="C:\Users\ecoffey\AppData\Local\Temp\Rar$DRa0.182\Api Controller\Png_64_24_16\Minor\Api-Controller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823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7" name="Picture 17" descr="C:\Users\ecoffey\AppData\Local\Temp\Rar$DRa0.505\Api Controller\Png_64_24_16\Normal\Api Controller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8575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8" name="Picture 18" descr="C:\Users\ecoffey\AppData\Local\Temp\Rar$DRa0.505\Api Controller\Png_64_24_16\Normal\Api-Controller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9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9" name="Picture 19" descr="C:\Users\ecoffey\AppData\Local\Temp\Rar$DRa0.505\Api Controller\Png_64_24_16\Normal\Api-Controller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9694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0" name="Picture 20" descr="C:\Users\ecoffey\AppData\Local\Temp\Rar$DRa0.461\Api Controller\Png_64_24_16\Unknown\Api Controller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338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1" name="Picture 21" descr="C:\Users\ecoffey\AppData\Local\Temp\Rar$DRa0.461\Api Controller\Png_64_24_16\Unknown\Api-Controllerr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2" name="Picture 22" descr="C:\Users\ecoffey\AppData\Local\Temp\Rar$DRa0.461\Api Controller\Png_64_24_16\Unknown\Api-Controller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9694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3" name="Picture 23" descr="C:\Users\ecoffey\AppData\Local\Temp\Rar$DRa0.022\Api Controller\Png_64_24_16\Unmanaged\Api Controller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69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4" name="Picture 24" descr="C:\Users\ecoffey\AppData\Local\Temp\Rar$DRa0.022\Api Controller\Png_64_24_16\Unmanaged\Api-Controller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7507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5" name="Picture 25" descr="C:\Users\ecoffey\AppData\Local\Temp\Rar$DRa0.022\Api Controller\Png_64_24_16\Unmanaged\Api-Controller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9694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6" name="Picture 26" descr="C:\Users\ecoffey\AppData\Local\Temp\Rar$DRa0.534\Api Controller\Png_64_24_16\Unreachable\Api Controller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378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7" name="Picture 27" descr="C:\Users\ecoffey\AppData\Local\Temp\Rar$DRa0.534\Api Controller\Png_64_24_16\Unreachable\Api-Controller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8" name="Picture 28" descr="C:\Users\ecoffey\AppData\Local\Temp\Rar$DRa0.534\Api Controller\Png_64_24_16\Unreachable\Api-Controller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9694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9" name="Picture 29" descr="C:\Users\ecoffey\AppData\Local\Temp\Rar$DRa0.799\Api Controller\Png_64_24_16\Warning\Api Controller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316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0" name="Picture 30" descr="C:\Users\ecoffey\AppData\Local\Temp\Rar$DRa0.799\Api Controller\Png_64_24_16\Warning\Api-Controller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1960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1" name="Picture 31" descr="C:\Users\ecoffey\AppData\Local\Temp\Rar$DRa0.799\Api Controller\Png_64_24_16\Warning\Api-Controller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248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2" name="Picture 32" descr="C:\Users\ecoffey\AppData\Local\Temp\Rar$DRa0.844\Api Controller\Png_256\Api Controllerr_norm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9041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3" name="Picture 33" descr="C:\Users\ecoffey\AppData\Local\Temp\Rar$DRa0.844\Api Controller\Png_256\Api Controllerr_unknown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56" y="658222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4" name="Picture 34" descr="C:\Users\ecoffey\AppData\Local\Temp\Rar$DRa0.844\Api Controller\Png_256\Api Controller_admindown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489" y="807403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5" name="Picture 35" descr="C:\Users\ecoffey\AppData\Local\Temp\Rar$DRa0.844\Api Controller\Png_256\Api Controller_critical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22" y="956584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6" name="Picture 36" descr="C:\Users\ecoffey\AppData\Local\Temp\Rar$DRa0.844\Api Controller\Png_256\Api Controller_default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55" y="1105765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7" name="Picture 37" descr="C:\Users\ecoffey\AppData\Local\Temp\Rar$DRa0.844\Api Controller\Png_256\Api Controller_major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388" y="1254946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8" name="Picture 38" descr="C:\Users\ecoffey\AppData\Local\Temp\Rar$DRa0.844\Api Controller\Png_256\Api Controller_minor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21" y="1404127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9" name="Picture 39" descr="C:\Users\ecoffey\AppData\Local\Temp\Rar$DRa0.844\Api Controller\Png_256\Api Controller_unmanaged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54" y="1553308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0" name="Picture 40" descr="C:\Users\ecoffey\AppData\Local\Temp\Rar$DRa0.844\Api Controller\Png_256\Api Controller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87" y="1702489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1" name="Picture 41" descr="C:\Users\ecoffey\AppData\Local\Temp\Rar$DRa0.844\Api Controller\Png_256\Api Controller_warning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20" y="1851670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922119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FDDI</a:t>
            </a:r>
            <a:endParaRPr lang="en-US" dirty="0"/>
          </a:p>
        </p:txBody>
      </p:sp>
      <p:pic>
        <p:nvPicPr>
          <p:cNvPr id="15362" name="Picture 2" descr="C:\Users\ecoffey\AppData\Local\Temp\Rar$DRa0.962\30023_Device_FDDI_ring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4995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ecoffey\AppData\Local\Temp\Rar$DRa0.962\30023_Device_FDDI_ring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217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ecoffey\AppData\Local\Temp\Rar$DRa0.962\30023_Device_FDDI_ring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0043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ecoffey\AppData\Local\Temp\Rar$DRa0.962\30023_Device_FDDI_ring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90" y="161658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ecoffey\AppData\Local\Temp\Rar$DRa0.962\30023_Device_FDDI_ring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16" y="17330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ecoffey\AppData\Local\Temp\Rar$DRa0.962\30023_Device_FDDI_ring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90" y="181369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ecoffey\AppData\Local\Temp\Rar$DRa0.962\30023_Device_FDDI_ring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16356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C:\Users\ecoffey\AppData\Local\Temp\Rar$DRa0.962\30023_Device_FDDI_ring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030" y="173093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C:\Users\ecoffey\AppData\Local\Temp\Rar$DRa0.962\30023_Device_FDDI_ring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117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C:\Users\ecoffey\AppData\Local\Temp\Rar$DRa0.962\30023_Device_FDDI_ring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0026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C:\Users\ecoffey\AppData\Local\Temp\Rar$DRa0.962\30023_Device_FDDI_ring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0" y="160901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C:\Users\ecoffey\AppData\Local\Temp\Rar$DRa0.962\30023_Device_FDDI_ring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0" y="171091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C:\Users\ecoffey\AppData\Local\Temp\Rar$DRa0.962\30023_Device_FDDI_ring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620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C:\Users\ecoffey\AppData\Local\Temp\Rar$DRa0.962\30023_Device_FDDI_ring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0" y="2946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C:\Users\ecoffey\AppData\Local\Temp\Rar$DRa0.962\30023_Device_FDDI_ring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6" y="306811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C:\Users\ecoffey\AppData\Local\Temp\Rar$DRa0.962\30023_Device_FDDI_ring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C:\Users\ecoffey\AppData\Local\Temp\Rar$DRa0.962\30023_Device_FDDI_ring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16" y="298036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C:\Users\ecoffey\AppData\Local\Temp\Rar$DRa0.962\30023_Device_FDDI_ring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563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C:\Users\ecoffey\AppData\Local\Temp\Rar$DRa0.962\30023_Device_FDDI_ring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1" name="Picture 21" descr="C:\Users\ecoffey\AppData\Local\Temp\Rar$DRa0.962\30023_Device_FDDI_ring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442" y="292319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Picture 22" descr="C:\Users\ecoffey\AppData\Local\Temp\Rar$DRa0.962\30023_Device_FDDI_ring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563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3" name="Picture 23" descr="C:\Users\ecoffey\AppData\Local\Temp\Rar$DRa0.962\30023_Device_FDDI_ring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4" name="Picture 24" descr="C:\Users\ecoffey\AppData\Local\Temp\Rar$DRa0.962\30023_Device_FDDI_ring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48" y="29344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5" name="Picture 25" descr="C:\Users\ecoffey\AppData\Local\Temp\Rar$DRa0.962\30023_Device_FDDI_ring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48" y="30563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6" name="Picture 26" descr="C:\Users\ecoffey\AppData\Local\Temp\Rar$DRa0.962\30023_Device_FDDI_ring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43" y="314781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7" name="Picture 27" descr="C:\Users\ecoffey\AppData\Local\Temp\Rar$DRa0.962\30023_Device_FDDI_ring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8" name="Picture 28" descr="C:\Users\ecoffey\AppData\Local\Temp\Rar$DRa0.962\30023_Device_FDDI_ring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160025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9" name="Picture 29" descr="C:\Users\ecoffey\AppData\Local\Temp\Rar$DRa0.962\30023_Device_FDDI_ring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2217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0" name="Picture 30" descr="C:\Users\ecoffey\AppData\Local\Temp\Rar$DRa0.962\30023_Device_FDDI_ring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1361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962\30023_Device_FDDI_ring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40" y="29317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962\30023_Device_FDDI_ring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40" y="305371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962\30023_Device_FDDI_ring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515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951159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Fibre</a:t>
            </a:r>
            <a:r>
              <a:rPr lang="en-US" dirty="0" smtClean="0"/>
              <a:t> Channel Director</a:t>
            </a:r>
            <a:endParaRPr lang="en-US" dirty="0"/>
          </a:p>
        </p:txBody>
      </p:sp>
      <p:pic>
        <p:nvPicPr>
          <p:cNvPr id="1026" name="Picture 2" descr="C:\Users\ecoffey\AppData\Local\Temp\Rar$DRa0.299\30024_Device_fibre_channel_directo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132967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coffey\AppData\Local\Temp\Rar$DRa0.299\30024_Device_fibre_channel_directo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7170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coffey\AppData\Local\Temp\Rar$DRa0.299\30024_Device_fibre_channel_directo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217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coffey\AppData\Local\Temp\Rar$DRa0.299\30024_Device_fibre_channel_directo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40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coffey\AppData\Local\Temp\Rar$DRa0.299\30024_Device_fibre_channel_directo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coffey\AppData\Local\Temp\Rar$DRa0.299\30024_Device_fibre_channel_directo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82" y="170217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coffey\AppData\Local\Temp\Rar$DRa0.299\30024_Device_fibre_channel_directo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596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coffey\AppData\Local\Temp\Rar$DRa0.299\30024_Device_fibre_channel_directo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ecoffey\AppData\Local\Temp\Rar$DRa0.299\30024_Device_fibre_channel_directo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769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ecoffey\AppData\Local\Temp\Rar$DRa0.299\30024_Device_fibre_channel_directo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807" y="170217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ecoffey\AppData\Local\Temp\Rar$DRa0.299\30024_Device_fibre_channel_directo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ecoffey\AppData\Local\Temp\Rar$DRa0.299\30024_Device_fibre_channel_directo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ecoffey\AppData\Local\Temp\Rar$DRa0.299\30024_Device_fibre_channel_directo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ecoffey\AppData\Local\Temp\Rar$DRa0.299\30024_Device_fibre_channel_directo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6549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ecoffey\AppData\Local\Temp\Rar$DRa0.299\30024_Device_fibre_channel_directo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348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ecoffey\AppData\Local\Temp\Rar$DRa0.299\30024_Device_fibre_channel_directo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ecoffey\AppData\Local\Temp\Rar$DRa0.299\30024_Device_fibre_channel_directo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4525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ecoffey\AppData\Local\Temp\Rar$DRa0.299\30024_Device_fibre_channel_directo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ecoffey\AppData\Local\Temp\Rar$DRa0.299\30024_Device_fibre_channel_directo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503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ecoffey\AppData\Local\Temp\Rar$DRa0.299\30024_Device_fibre_channel_directo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062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ecoffey\AppData\Local\Temp\Rar$DRa0.299\30024_Device_fibre_channel_directo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674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ecoffey\AppData\Local\Temp\Rar$DRa0.299\30024_Device_fibre_channel_directo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ecoffey\AppData\Local\Temp\Rar$DRa0.299\30024_Device_fibre_channel_directo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5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ecoffey\AppData\Local\Temp\Rar$DRa0.299\30024_Device_fibre_channel_directo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80" y="28674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ecoffey\AppData\Local\Temp\Rar$DRa0.299\30024_Device_fibre_channel_directo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305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ecoffey\AppData\Local\Temp\Rar$DRa0.299\30024_Device_fibre_channel_directo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ecoffey\AppData\Local\Temp\Rar$DRa0.299\30024_Device_fibre_channel_directo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5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ecoffey\AppData\Local\Temp\Rar$DRa0.299\30024_Device_fibre_channel_directo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ecoffey\AppData\Local\Temp\Rar$DRa0.299\30024_Device_fibre_channel_directo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299\30024_Device_fibre_channel_directo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17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299\30024_Device_fibre_channel_directo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32" y="288952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299\30024_Device_fibre_channel_directo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9790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79630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Fibre</a:t>
            </a:r>
            <a:r>
              <a:rPr lang="en-US" dirty="0"/>
              <a:t> Channel </a:t>
            </a:r>
            <a:r>
              <a:rPr lang="en-US" dirty="0" smtClean="0"/>
              <a:t>Disk Subsystem</a:t>
            </a:r>
            <a:endParaRPr lang="en-US" dirty="0"/>
          </a:p>
        </p:txBody>
      </p:sp>
      <p:pic>
        <p:nvPicPr>
          <p:cNvPr id="2050" name="Picture 2" descr="C:\Users\ecoffey\AppData\Local\Temp\Rar$DRa0.410\30025_Device_fibre_channel_disk_subsystem_default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53" y="1275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coffey\AppData\Local\Temp\Rar$DRa0.410\30025_Device_fibre_channel_disk_subsystem_default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898" y="146146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coffey\AppData\Local\Temp\Rar$DRa0.410\30025_Device_fibre_channel_disk_subsystem_default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02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coffey\AppData\Local\Temp\Rar$DRa0.410\30025_Device_fibre_channel_disk_subsystem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784" y="167451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ecoffey\AppData\Local\Temp\Rar$DRa0.410\30025_Device_fibre_channel_disk_subsystem_major_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88" y="13365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ecoffey\AppData\Local\Temp\Rar$DRa0.410\30025_Device_fibre_channel_disk_subsystem_major_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8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ecoffey\AppData\Local\Temp\Rar$DRa0.410\30025_Device_fibre_channel_disk_subsystem_major_6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51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ecoffey\AppData\Local\Temp\Rar$DRa0.410\30025_Device_fibre_channel_disk_subsystem_minor_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ecoffey\AppData\Local\Temp\Rar$DRa0.410\30025_Device_fibre_channel_disk_subsystem_minor_2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286544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ecoffey\AppData\Local\Temp\Rar$DRa0.410\30025_Device_fibre_channel_disk_subsystem_minor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51" y="308465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ecoffey\AppData\Local\Temp\Rar$DRa0.410\30025_Device_fibre_channel_disk_subsystem_unknown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01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ecoffey\AppData\Local\Temp\Rar$DRa0.410\30025_Device_fibre_channel_disk_subsystem_unknown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8833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ecoffey\AppData\Local\Temp\Rar$DRa0.410\30025_Device_fibre_channel_disk_subsystem_unknown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778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ecoffey\AppData\Local\Temp\Rar$DRa0.410\30025_Device_fibre_channel_disk_subsystem_unmanaged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ecoffey\AppData\Local\Temp\Rar$DRa0.410\30025_Device_fibre_channel_disk_subsystem_unmanaged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579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ecoffey\AppData\Local\Temp\Rar$DRa0.410\30025_Device_fibre_channel_disk_subsystem_unmanaged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778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ecoffey\AppData\Local\Temp\Rar$DRa0.410\30025_Device_fibre_channel_disk_subsystem_unreachable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ecoffey\AppData\Local\Temp\Rar$DRa0.410\30025_Device_fibre_channel_disk_subsystem_unreachable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5579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Users\ecoffey\AppData\Local\Temp\Rar$DRa0.410\30025_Device_fibre_channel_disk_subsystem_unreachable_25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55791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ecoffey\AppData\Local\Temp\Rar$DRa0.410\30025_Device_fibre_channel_disk_subsystem_unreachable_6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4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:\Users\ecoffey\AppData\Local\Temp\Rar$DRa0.410\30025_Device_fibre_channel_disk_subsystem_warning_16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75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C:\Users\ecoffey\AppData\Local\Temp\Rar$DRa0.410\30025_Device_fibre_channel_disk_subsystem_warning_2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:\Users\ecoffey\AppData\Local\Temp\Rar$DRa0.410\30025_Device_fibre_channel_disk_subsystem_warning_6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590514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Fibre</a:t>
            </a:r>
            <a:r>
              <a:rPr lang="en-US" dirty="0"/>
              <a:t> Channel </a:t>
            </a:r>
            <a:r>
              <a:rPr lang="en-US" dirty="0" smtClean="0"/>
              <a:t>Fabric Switch</a:t>
            </a:r>
            <a:endParaRPr lang="en-US" dirty="0"/>
          </a:p>
        </p:txBody>
      </p:sp>
      <p:pic>
        <p:nvPicPr>
          <p:cNvPr id="3074" name="Picture 2" descr="C:\Users\ecoffey\AppData\Local\Temp\Rar$DRa0.823\30026_Device_fibre_channel_fabric_switch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2056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coffey\AppData\Local\Temp\Rar$DRa0.823\30026_Device_fibre_channel_fabric_switch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13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coffey\AppData\Local\Temp\Rar$DRa0.823\30026_Device_fibre_channel_fabric_switch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coffey\AppData\Local\Temp\Rar$DRa0.823\30026_Device_fibre_channel_fabric_switch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04" y="132056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ecoffey\AppData\Local\Temp\Rar$DRa0.823\30026_Device_fibre_channel_fabric_switch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13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ecoffey\AppData\Local\Temp\Rar$DRa0.823\30026_Device_fibre_channel_fabric_switch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955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ecoffey\AppData\Local\Temp\Rar$DRa0.823\30026_Device_fibre_channel_fabric_switch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57" y="138152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ecoffey\AppData\Local\Temp\Rar$DRa0.823\30026_Device_fibre_channel_fabric_switch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57" y="152018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ecoffey\AppData\Local\Temp\Rar$DRa0.823\30026_Device_fibre_channel_fabric_switch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6966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ecoffey\AppData\Local\Temp\Rar$DRa0.823\30026_Device_fibre_channel_fabric_switch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1441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ecoffey\AppData\Local\Temp\Rar$DRa0.823\30026_Device_fibre_channel_fabric_switch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4" y="12984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ecoffey\AppData\Local\Temp\Rar$DRa0.823\30026_Device_fibre_channel_fabric_switch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5" y="14813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ecoffey\AppData\Local\Temp\Rar$DRa0.823\30026_Device_fibre_channel_fabric_switch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2" y="170306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ecoffey\AppData\Local\Temp\Rar$DRa0.823\30026_Device_fibre_channel_fabric_switch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9301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ecoffey\AppData\Local\Temp\Rar$DRa0.823\30026_Device_fibre_channel_fabric_switch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4043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Users\ecoffey\AppData\Local\Temp\Rar$DRa0.823\30026_Device_fibre_channel_fabric_switch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6633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:\Users\ecoffey\AppData\Local\Temp\Rar$DRa0.823\30026_Device_fibre_channel_fabric_switch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378" y="272542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ecoffey\AppData\Local\Temp\Rar$DRa0.823\30026_Device_fibre_channel_fabric_switch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8345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:\Users\ecoffey\AppData\Local\Temp\Rar$DRa0.823\30026_Device_fibre_channel_fabric_switch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C:\Users\ecoffey\AppData\Local\Temp\Rar$DRa0.823\30026_Device_fibre_channel_fabric_switch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27024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:\Users\ecoffey\AppData\Local\Temp\Rar$DRa0.823\30026_Device_fibre_channel_fabric_switch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880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C:\Users\ecoffey\AppData\Local\Temp\Rar$DRa0.823\30026_Device_fibre_channel_fabric_switch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092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C:\Users\ecoffey\AppData\Local\Temp\Rar$DRa0.823\30026_Device_fibre_channel_fabric_switch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26" y="27024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C:\Users\ecoffey\AppData\Local\Temp\Rar$DRa0.823\30026_Device_fibre_channel_fabric_switch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05" y="28880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:\Users\ecoffey\AppData\Local\Temp\Rar$DRa0.823\30026_Device_fibre_channel_fabric_switch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4502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C:\Users\ecoffey\AppData\Local\Temp\Rar$DRa0.823\30026_Device_fibre_channel_fabric_switch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:\Users\ecoffey\AppData\Local\Temp\Rar$DRa0.823\30026_Device_fibre_channel_fabric_switch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594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C:\Users\ecoffey\AppData\Local\Temp\Rar$DRa0.823\30026_Device_fibre_channel_fabric_switch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2018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C:\Users\ecoffey\AppData\Local\Temp\Rar$DRa0.823\30026_Device_fibre_channel_fabric_switch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823\30026_Device_fibre_channel_fabric_switch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78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823\30026_Device_fibre_channel_fabric_switch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7" y="29013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823\30026_Device_fibre_channel_fabric_switch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914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318027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Fibre</a:t>
            </a:r>
            <a:r>
              <a:rPr lang="en-US" dirty="0"/>
              <a:t> Channel </a:t>
            </a:r>
            <a:r>
              <a:rPr lang="en-US" dirty="0" smtClean="0"/>
              <a:t>Storage</a:t>
            </a:r>
            <a:endParaRPr lang="en-US" dirty="0"/>
          </a:p>
        </p:txBody>
      </p:sp>
      <p:pic>
        <p:nvPicPr>
          <p:cNvPr id="4098" name="Picture 2" descr="C:\Users\ecoffey\AppData\Local\Temp\Rar$DRa0.476\30027_Device_fibre_channel_storage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67" y="156379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coffey\AppData\Local\Temp\Rar$DRa0.476\30027_Device_fibre_channel_storage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coffey\AppData\Local\Temp\Rar$DRa0.476\30027_Device_fibre_channel_storage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ecoffey\AppData\Local\Temp\Rar$DRa0.476\30027_Device_fibre_channel_storage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57" y="158930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ecoffey\AppData\Local\Temp\Rar$DRa0.476\30027_Device_fibre_channel_storage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57" y="16903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ecoffey\AppData\Local\Temp\Rar$DRa0.476\30027_Device_fibre_channel_storage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57" y="177048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ecoffey\AppData\Local\Temp\Rar$DRa0.476\30027_Device_fibre_channel_storage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55503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ecoffey\AppData\Local\Temp\Rar$DRa0.476\30027_Device_fibre_channel_storage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67695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ecoffey\AppData\Local\Temp\Rar$DRa0.476\30027_Device_fibre_channel_storage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9702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ecoffey\AppData\Local\Temp\Rar$DRa0.476\30027_Device_fibre_channel_storage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42" y="176839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ecoffey\AppData\Local\Temp\Rar$DRa0.476\30027_Device_fibre_channel_storage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87" y="156171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ecoffey\AppData\Local\Temp\Rar$DRa0.476\30027_Device_fibre_channel_storage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2" y="168363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ecoffey\AppData\Local\Temp\Rar$DRa0.476\30027_Device_fibre_channel_storage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3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ecoffey\AppData\Local\Temp\Rar$DRa0.476\30027_Device_fibre_channel_storage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3" y="295273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ecoffey\AppData\Local\Temp\Rar$DRa0.476\30027_Device_fibre_channel_storage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337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C:\Users\ecoffey\AppData\Local\Temp\Rar$DRa0.476\30027_Device_fibre_channel_storage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6898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Users\ecoffey\AppData\Local\Temp\Rar$DRa0.476\30027_Device_fibre_channel_storage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4605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C:\Users\ecoffey\AppData\Local\Temp\Rar$DRa0.476\30027_Device_fibre_channel_storage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563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C:\Users\ecoffey\AppData\Local\Temp\Rar$DRa0.476\30027_Device_fibre_channel_storage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6898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C:\Users\ecoffey\AppData\Local\Temp\Rar$DRa0.476\30027_Device_fibre_channel_storage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1179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:\Users\ecoffey\AppData\Local\Temp\Rar$DRa0.476\30027_Device_fibre_channel_storage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2495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C:\Users\ecoffey\AppData\Local\Temp\Rar$DRa0.476\30027_Device_fibre_channel_storage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C:\Users\ecoffey\AppData\Local\Temp\Rar$DRa0.476\30027_Device_fibre_channel_storage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68" y="289177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C:\Users\ecoffey\AppData\Local\Temp\Rar$DRa0.476\30027_Device_fibre_channel_storage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02" y="302495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C:\Users\ecoffey\AppData\Local\Temp\Rar$DRa0.476\30027_Device_fibre_channel_storage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2" y="320783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 descr="C:\Users\ecoffey\AppData\Local\Temp\Rar$DRa0.476\30027_Device_fibre_channel_storage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46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C:\Users\ecoffey\AppData\Local\Temp\Rar$DRa0.476\30027_Device_fibre_channel_storage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134" y="15663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29" descr="C:\Users\ecoffey\AppData\Local\Temp\Rar$DRa0.476\30027_Device_fibre_channel_storage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C:\Users\ecoffey\AppData\Local\Temp\Rar$DRa0.476\30027_Device_fibre_channel_storage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476\30027_Device_fibre_channel_storage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58" y="291085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476\30027_Device_fibre_channel_storage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92" y="30440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476\30027_Device_fibre_channel_storage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56" y="316690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75305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Server</a:t>
            </a:r>
            <a:endParaRPr lang="en-US" dirty="0"/>
          </a:p>
        </p:txBody>
      </p:sp>
      <p:pic>
        <p:nvPicPr>
          <p:cNvPr id="5122" name="Picture 2" descr="C:\Users\ecoffey\AppData\Local\Temp\Rar$DRa0.376\30028_Device_file_serv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53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coffey\AppData\Local\Temp\Rar$DRa0.376\30028_Device_file_serv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548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coffey\AppData\Local\Temp\Rar$DRa0.376\30028_Device_file_serv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915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coffey\AppData\Local\Temp\Rar$DRa0.376\30028_Device_file_serv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54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ecoffey\AppData\Local\Temp\Rar$DRa0.376\30028_Device_file_serv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585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ecoffey\AppData\Local\Temp\Rar$DRa0.376\30028_Device_file_serv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995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ecoffey\AppData\Local\Temp\Rar$DRa0.376\30028_Device_file_serv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ecoffey\AppData\Local\Temp\Rar$DRa0.376\30028_Device_file_serv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50224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ecoffey\AppData\Local\Temp\Rar$DRa0.376\30028_Device_file_serv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769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ecoffey\AppData\Local\Temp\Rar$DRa0.376\30028_Device_file_serv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82" y="16995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ecoffey\AppData\Local\Temp\Rar$DRa0.376\30028_Device_file_serv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ecoffey\AppData\Local\Temp\Rar$DRa0.376\30028_Device_file_serv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" y="149927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ecoffey\AppData\Local\Temp\Rar$DRa0.376\30028_Device_file_serv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4" y="170323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C:\Users\ecoffey\AppData\Local\Temp\Rar$DRa0.376\30028_Device_file_serv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27187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:\Users\ecoffey\AppData\Local\Temp\Rar$DRa0.376\30028_Device_file_serv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7040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C:\Users\ecoffey\AppData\Local\Temp\Rar$DRa0.376\30028_Device_file_serv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9" y="30980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C:\Users\ecoffey\AppData\Local\Temp\Rar$DRa0.376\30028_Device_file_serv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54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C:\Users\ecoffey\AppData\Local\Temp\Rar$DRa0.376\30028_Device_file_serv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637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C:\Users\ecoffey\AppData\Local\Temp\Rar$DRa0.376\30028_Device_file_serv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C:\Users\ecoffey\AppData\Local\Temp\Rar$DRa0.376\30028_Device_file_serv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C:\Users\ecoffey\AppData\Local\Temp\Rar$DRa0.376\30028_Device_file_serv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637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C:\Users\ecoffey\AppData\Local\Temp\Rar$DRa0.376\30028_Device_file_serv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9213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C:\Users\ecoffey\AppData\Local\Temp\Rar$DRa0.376\30028_Device_file_serv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90" y="267573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 descr="C:\Users\ecoffey\AppData\Local\Temp\Rar$DRa0.376\30028_Device_file_serv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4740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C:\Users\ecoffey\AppData\Local\Temp\Rar$DRa0.376\30028_Device_file_serv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155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7" name="Picture 27" descr="C:\Users\ecoffey\AppData\Local\Temp\Rar$DRa0.376\30028_Device_file_serv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C:\Users\ecoffey\AppData\Local\Temp\Rar$DRa0.376\30028_Device_file_serv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90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9" name="Picture 29" descr="C:\Users\ecoffey\AppData\Local\Temp\Rar$DRa0.376\30028_Device_file_serv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C:\Users\ecoffey\AppData\Local\Temp\Rar$DRa0.376\30028_Device_file_serv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376\30028_Device_file_serv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90" y="267712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376\30028_Device_file_serv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4879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376\30028_Device_file_serv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720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379091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Firewall</a:t>
            </a:r>
            <a:endParaRPr lang="en-US" dirty="0"/>
          </a:p>
        </p:txBody>
      </p:sp>
      <p:pic>
        <p:nvPicPr>
          <p:cNvPr id="6146" name="Picture 2" descr="C:\Users\ecoffey\AppData\Local\Temp\Rar$DRa0.295\30029_Device_firewall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65" y="134417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coffey\AppData\Local\Temp\Rar$DRa0.295\30029_Device_firewall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9368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coffey\AppData\Local\Temp\Rar$DRa0.295\30029_Device_firewall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728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ecoffey\AppData\Local\Temp\Rar$DRa0.295\30029_Device_firewall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60" y="131289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ecoffey\AppData\Local\Temp\Rar$DRa0.295\30029_Device_firewall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88" y="14833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ecoffey\AppData\Local\Temp\Rar$DRa0.295\30029_Device_firewall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028" y="169728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ecoffey\AppData\Local\Temp\Rar$DRa0.295\30029_Device_firewall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65" y="131289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ecoffey\AppData\Local\Temp\Rar$DRa0.295\30029_Device_firewall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33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ecoffey\AppData\Local\Temp\Rar$DRa0.295\30029_Device_firewall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07" y="341313"/>
            <a:ext cx="3191905" cy="319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ecoffey\AppData\Local\Temp\Rar$DRa0.295\30029_Device_firewall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497" y="16798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ecoffey\AppData\Local\Temp\Rar$DRa0.295\30029_Device_firewall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6" y="131080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ecoffey\AppData\Local\Temp\Rar$DRa0.295\30029_Device_firewall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9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ecoffey\AppData\Local\Temp\Rar$DRa0.295\30029_Device_firewall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47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C:\Users\ecoffey\AppData\Local\Temp\Rar$DRa0.295\30029_Device_firewall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5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:\Users\ecoffey\AppData\Local\Temp\Rar$DRa0.295\30029_Device_firewall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5" y="2837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C:\Users\ecoffey\AppData\Local\Temp\Rar$DRa0.295\30029_Device_firewall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5951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C:\Users\ecoffey\AppData\Local\Temp\Rar$DRa0.295\30029_Device_firewall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48" y="265860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C:\Users\ecoffey\AppData\Local\Temp\Rar$DRa0.295\30029_Device_firewall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48" y="2837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C:\Users\ecoffey\AppData\Local\Temp\Rar$DRa0.295\30029_Device_firewall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5951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C:\Users\ecoffey\AppData\Local\Temp\Rar$DRa0.295\30029_Device_firewall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690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C:\Users\ecoffey\AppData\Local\Temp\Rar$DRa0.295\30029_Device_firewall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C:\Users\ecoffey\AppData\Local\Temp\Rar$DRa0.295\30029_Device_firewall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5951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C:\Users\ecoffey\AppData\Local\Temp\Rar$DRa0.295\30029_Device_firewall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355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C:\Users\ecoffey\AppData\Local\Temp\Rar$DRa0.295\30029_Device_firewall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75" y="2837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C:\Users\ecoffey\AppData\Local\Temp\Rar$DRa0.295\30029_Device_firewall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19" y="599381"/>
            <a:ext cx="3191905" cy="319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C:\Users\ecoffey\AppData\Local\Temp\Rar$DRa0.295\30029_Device_firewall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95" y="305951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C:\Users\ecoffey\AppData\Local\Temp\Rar$DRa0.295\30029_Device_firewall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95" y="137176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 descr="C:\Users\ecoffey\AppData\Local\Temp\Rar$DRa0.295\30029_Device_firewall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21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C:\Users\ecoffey\AppData\Local\Temp\Rar$DRa0.295\30029_Device_firewall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295\30029_Device_firewall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68" y="266378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295\30029_Device_firewall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88" y="283837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295\30029_Device_firewall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010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ecoffey\AppData\Local\Temp\Rar$DRa0.963\Cisco Icons November\30029_Device_firewall_3130\Png_256\30029_Device_firewall_3130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07" y="1073150"/>
            <a:ext cx="1955556" cy="269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coffey\AppData\Local\Temp\Rar$DRa0.963\Cisco Icons November\30029_Device_firewall_3130\Png_256\30029_Device_firewall_3130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51" y="1202301"/>
            <a:ext cx="1955556" cy="269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coffey\AppData\Local\Temp\Rar$DRa0.963\Cisco Icons November\30029_Device_firewall_3130\Png_256\30029_Device_firewall_3130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10807"/>
            <a:ext cx="1955556" cy="269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coffey\AppData\Local\Temp\Rar$DRa0.963\Cisco Icons November\30029_Device_firewall_3130\Png_256\30029_Device_firewall_3130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66" y="1455781"/>
            <a:ext cx="1955556" cy="269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ecoffey\AppData\Local\Temp\Rar$DRa0.963\Cisco Icons November\30029_Device_firewall_3130\Png_256\30029_Device_firewall_3130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52438"/>
            <a:ext cx="1955556" cy="269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ecoffey\AppData\Local\Temp\Rar$DRa0.963\Cisco Icons November\30029_Device_firewall_3130\Png_256\30029_Device_firewall_3130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1670"/>
            <a:ext cx="1955556" cy="269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ecoffey\AppData\Local\Temp\Rar$DRa0.963\Cisco Icons November\30029_Device_firewall_3130\Png_256\30029_Device_firewall_3130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629" y="1995686"/>
            <a:ext cx="1955556" cy="269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386957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Firewall Service Module</a:t>
            </a:r>
            <a:endParaRPr lang="en-US" dirty="0"/>
          </a:p>
        </p:txBody>
      </p:sp>
      <p:pic>
        <p:nvPicPr>
          <p:cNvPr id="7170" name="Picture 2" descr="C:\Users\ecoffey\AppData\Local\Temp\Rar$DRa0.595\30030_Device_firewall_service_module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1632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coffey\AppData\Local\Temp\Rar$DRa0.595\30030_Device_firewall_service_module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162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ecoffey\AppData\Local\Temp\Rar$DRa0.595\30030_Device_firewall_service_module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ecoffey\AppData\Local\Temp\Rar$DRa0.595\30030_Device_firewall_service_module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378" y="131632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ecoffey\AppData\Local\Temp\Rar$DRa0.595\30030_Device_firewall_service_module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925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ecoffey\AppData\Local\Temp\Rar$DRa0.595\30030_Device_firewall_service_module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9936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ecoffey\AppData\Local\Temp\Rar$DRa0.595\30030_Device_firewall_service_module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441" y="134970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ecoffey\AppData\Local\Temp\Rar$DRa0.595\30030_Device_firewall_service_module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14925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ecoffey\AppData\Local\Temp\Rar$DRa0.595\30030_Device_firewall_service_module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79" y="228371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ecoffey\AppData\Local\Temp\Rar$DRa0.595\30030_Device_firewall_service_module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324" y="169728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ecoffey\AppData\Local\Temp\Rar$DRa0.595\30030_Device_firewall_service_module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6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:\Users\ecoffey\AppData\Local\Temp\Rar$DRa0.595\30030_Device_firewall_service_module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:\Users\ecoffey\AppData\Local\Temp\Rar$DRa0.595\30030_Device_firewall_service_module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7" y="169728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C:\Users\ecoffey\AppData\Local\Temp\Rar$DRa0.595\30030_Device_firewall_service_module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4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C:\Users\ecoffey\AppData\Local\Temp\Rar$DRa0.595\30030_Device_firewall_service_module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3230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C:\Users\ecoffey\AppData\Local\Temp\Rar$DRa0.595\30030_Device_firewall_service_module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778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C:\Users\ecoffey\AppData\Local\Temp\Rar$DRa0.595\30030_Device_firewall_service_module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29" y="2664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C:\Users\ecoffey\AppData\Local\Temp\Rar$DRa0.595\30030_Device_firewall_service_module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426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C:\Users\ecoffey\AppData\Local\Temp\Rar$DRa0.595\30030_Device_firewall_service_module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191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C:\Users\ecoffey\AppData\Local\Temp\Rar$DRa0.595\30030_Device_firewall_service_module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67" y="266238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C:\Users\ecoffey\AppData\Local\Temp\Rar$DRa0.595\30030_Device_firewall_service_module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30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3" descr="C:\Users\ecoffey\AppData\Local\Temp\Rar$DRa0.595\30030_Device_firewall_service_module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C:\Users\ecoffey\AppData\Local\Temp\Rar$DRa0.595\30030_Device_firewall_service_module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3" name="Picture 25" descr="C:\Users\ecoffey\AppData\Local\Temp\Rar$DRa0.595\30030_Device_firewall_service_module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426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C:\Users\ecoffey\AppData\Local\Temp\Rar$DRa0.595\30030_Device_firewall_service_module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5305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5" name="Picture 27" descr="C:\Users\ecoffey\AppData\Local\Temp\Rar$DRa0.595\30030_Device_firewall_service_module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C:\Users\ecoffey\AppData\Local\Temp\Rar$DRa0.595\30030_Device_firewall_service_module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7" name="Picture 29" descr="C:\Users\ecoffey\AppData\Local\Temp\Rar$DRa0.595\30030_Device_firewall_service_module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925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C:\Users\ecoffey\AppData\Local\Temp\Rar$DRa0.595\30030_Device_firewall_service_module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595\30030_Device_firewall_service_module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6378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595\30030_Device_firewall_service_module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4327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595\30030_Device_firewall_service_module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639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540465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</a:t>
            </a:r>
            <a:endParaRPr lang="en-US" dirty="0"/>
          </a:p>
        </p:txBody>
      </p:sp>
      <p:pic>
        <p:nvPicPr>
          <p:cNvPr id="8194" name="Picture 2" descr="C:\Users\ecoffey\AppData\Local\Temp\Rar$DRa0.762\30031_Device_generic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53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coffey\AppData\Local\Temp\Rar$DRa0.762\30031_Device_generic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53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coffey\AppData\Local\Temp\Rar$DRa0.762\30031_Device_generic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ecoffey\AppData\Local\Temp\Rar$DRa0.762\30031_Device_generic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28" y="13220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ecoffey\AppData\Local\Temp\Rar$DRa0.762\30031_Device_generic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48" y="14669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ecoffey\AppData\Local\Temp\Rar$DRa0.762\30031_Device_generic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9543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ecoffey\AppData\Local\Temp\Rar$DRa0.762\30031_Device_generic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13220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ecoffey\AppData\Local\Temp\Rar$DRa0.762\30031_Device_generic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ecoffey\AppData\Local\Temp\Rar$DRa0.762\30031_Device_generic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41" y="339502"/>
            <a:ext cx="3577731" cy="357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ecoffey\AppData\Local\Temp\Rar$DRa0.762\30031_Device_generic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ecoffey\AppData\Local\Temp\Rar$DRa0.762\30031_Device_generic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6" y="1275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C:\Users\ecoffey\AppData\Local\Temp\Rar$DRa0.762\30031_Device_generic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6" y="14470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:\Users\ecoffey\AppData\Local\Temp\Rar$DRa0.762\30031_Device_generic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16722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C:\Users\ecoffey\AppData\Local\Temp\Rar$DRa0.762\30031_Device_generic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C:\Users\ecoffey\AppData\Local\Temp\Rar$DRa0.762\30031_Device_generic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 descr="C:\Users\ecoffey\AppData\Local\Temp\Rar$DRa0.762\30031_Device_generic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C:\Users\ecoffey\AppData\Local\Temp\Rar$DRa0.762\30031_Device_generic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41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C:\Users\ecoffey\AppData\Local\Temp\Rar$DRa0.762\30031_Device_generic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C:\Users\ecoffey\AppData\Local\Temp\Rar$DRa0.762\30031_Device_generic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594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Picture 21" descr="C:\Users\ecoffey\AppData\Local\Temp\Rar$DRa0.762\30031_Device_generic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C:\Users\ecoffey\AppData\Local\Temp\Rar$DRa0.762\30031_Device_generic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5" name="Picture 23" descr="C:\Users\ecoffey\AppData\Local\Temp\Rar$DRa0.762\30031_Device_generic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594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C:\Users\ecoffey\AppData\Local\Temp\Rar$DRa0.762\30031_Device_generic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05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Picture 25" descr="C:\Users\ecoffey\AppData\Local\Temp\Rar$DRa0.762\30031_Device_generic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C:\Users\ecoffey\AppData\Local\Temp\Rar$DRa0.762\30031_Device_generic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06187"/>
            <a:ext cx="3577731" cy="357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9" name="Picture 27" descr="C:\Users\ecoffey\AppData\Local\Temp\Rar$DRa0.762\30031_Device_generic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30594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C:\Users\ecoffey\AppData\Local\Temp\Rar$DRa0.762\30031_Device_generic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1" name="Picture 29" descr="C:\Users\ecoffey\AppData\Local\Temp\Rar$DRa0.762\30031_Device_generic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C:\Users\ecoffey\AppData\Local\Temp\Rar$DRa0.762\30031_Device_generic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762\30031_Device_generic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7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762\30031_Device_generic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26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762\30031_Device_generic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04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ecoffey\AppData\Local\Temp\Rar$DRa0.062\Cisco Icons November\30031_Device_generic_3048\Png_256\30029_Device_firewall_3130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71550"/>
            <a:ext cx="3161905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coffey\AppData\Local\Temp\Rar$DRa0.062\Cisco Icons November\30031_Device_generic_3048\Png_256\30029_Device_firewall_3130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46353"/>
            <a:ext cx="3161905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coffey\AppData\Local\Temp\Rar$DRa0.062\Cisco Icons November\30031_Device_generic_3048\Png_256\30029_Device_firewall_3130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18361"/>
            <a:ext cx="3161905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ecoffey\AppData\Local\Temp\Rar$DRa0.062\Cisco Icons November\30031_Device_generic_3048\Png_256\30029_Device_firewall_3130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872" y="1129233"/>
            <a:ext cx="3161905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ecoffey\AppData\Local\Temp\Rar$DRa0.062\Cisco Icons November\30031_Device_generic_3048\Png_256\30029_Device_firewall_3130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01241"/>
            <a:ext cx="3161905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ecoffey\AppData\Local\Temp\Rar$DRa0.062\Cisco Icons November\30031_Device_generic_3048\Png_256\30029_Device_firewall_3130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37812"/>
            <a:ext cx="3161905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ecoffey\AppData\Local\Temp\Rar$DRa0.062\Cisco Icons November\30031_Device_generic_3048\Png_256\30029_Device_firewall_3130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693" y="1443990"/>
            <a:ext cx="3161905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04175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Building</a:t>
            </a:r>
            <a:endParaRPr lang="en-US" dirty="0"/>
          </a:p>
        </p:txBody>
      </p:sp>
      <p:pic>
        <p:nvPicPr>
          <p:cNvPr id="9218" name="Picture 2" descr="C:\Users\ecoffey\AppData\Local\Temp\Rar$DRa0.080\30032_Device_generic_building_default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6" y="133753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ecoffey\AppData\Local\Temp\Rar$DRa0.080\30032_Device_generic_building_default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6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ecoffey\AppData\Local\Temp\Rar$DRa0.080\30032_Device_generic_building_default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2367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ecoffey\AppData\Local\Temp\Rar$DRa0.080\30032_Device_generic_building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11075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ASA 5500</a:t>
            </a:r>
            <a:endParaRPr lang="en-US" dirty="0"/>
          </a:p>
        </p:txBody>
      </p:sp>
      <p:pic>
        <p:nvPicPr>
          <p:cNvPr id="2050" name="Picture 2" descr="C:\Users\ecoffey\AppData\Local\Temp\Rar$DRa0.758\30002_Device_asa5500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30848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coffey\AppData\Local\Temp\Rar$DRa0.758\30002_Device_asa5500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coffey\AppData\Local\Temp\Rar$DRa0.758\30002_Device_asa5500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coffey\AppData\Local\Temp\Rar$DRa0.758\30002_Device_asa5500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12" y="130848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ecoffey\AppData\Local\Temp\Rar$DRa0.758\30002_Device_asa5500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926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ecoffey\AppData\Local\Temp\Rar$DRa0.758\30002_Device_asa5500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853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ecoffey\AppData\Local\Temp\Rar$DRa0.758\30002_Device_asa5500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0169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ecoffey\AppData\Local\Temp\Rar$DRa0.758\30002_Device_asa5500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926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ecoffey\AppData\Local\Temp\Rar$DRa0.758\30002_Device_asa550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65" y="185867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ecoffey\AppData\Local\Temp\Rar$DRa0.758\30002_Device_asa5500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832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ecoffey\AppData\Local\Temp\Rar$DRa0.758\30002_Device_asa5500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48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ecoffey\AppData\Local\Temp\Rar$DRa0.758\30002_Device_asa5500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ecoffey\AppData\Local\Temp\Rar$DRa0.758\30002_Device_asa5500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57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ecoffey\AppData\Local\Temp\Rar$DRa0.758\30002_Device_asa5500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121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ecoffey\AppData\Local\Temp\Rar$DRa0.758\30002_Device_asa5500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765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ecoffey\AppData\Local\Temp\Rar$DRa0.758\30002_Device_asa5500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2" y="307992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ecoffey\AppData\Local\Temp\Rar$DRa0.758\30002_Device_asa5500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43" y="267822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ecoffey\AppData\Local\Temp\Rar$DRa0.758\30002_Device_asa5500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33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Users\ecoffey\AppData\Local\Temp\Rar$DRa0.758\30002_Device_asa5500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8730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ecoffey\AppData\Local\Temp\Rar$DRa0.758\30002_Device_asa5500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822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:\Users\ecoffey\AppData\Local\Temp\Rar$DRa0.758\30002_Device_asa5500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530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C:\Users\ecoffey\AppData\Local\Temp\Rar$DRa0.758\30002_Device_asa5500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8930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:\Users\ecoffey\AppData\Local\Temp\Rar$DRa0.758\30002_Device_asa5500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951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C:\Users\ecoffey\AppData\Local\Temp\Rar$DRa0.758\30002_Device_asa5500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19" y="28246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:\Users\ecoffey\AppData\Local\Temp\Rar$DRa0.758\30002_Device_asa5500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305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C:\Users\ecoffey\AppData\Local\Temp\Rar$DRa0.758\30002_Device_asa5500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974" y="30594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:\Users\ecoffey\AppData\Local\Temp\Rar$DRa0.758\30002_Device_asa5500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C:\Users\ecoffey\AppData\Local\Temp\Rar$DRa0.758\30002_Device_asa5500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291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:\Users\ecoffey\AppData\Local\Temp\Rar$DRa0.758\30002_Device_asa5500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C:\Users\ecoffey\AppData\Local\Temp\Rar$DRa0.758\30002_Device_asa5500_unknown_16.png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06" y="267822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9" descr="C:\Users\ecoffey\AppData\Local\Temp\Rar$DRa0.758\30002_Device_asa5500_unknown_24.pn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43" y="2833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C:\Users\ecoffey\AppData\Local\Temp\Rar$DRa0.758\30002_Device_asa5500_unknown_64.png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5" y="308730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192219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Gateway</a:t>
            </a:r>
            <a:endParaRPr lang="en-US" dirty="0"/>
          </a:p>
        </p:txBody>
      </p:sp>
      <p:pic>
        <p:nvPicPr>
          <p:cNvPr id="10242" name="Picture 2" descr="C:\Users\ecoffey\AppData\Local\Temp\Rar$DRa0.591\30033_Device_generic_gateway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2132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ecoffey\AppData\Local\Temp\Rar$DRa0.591\30033_Device_generic_gateway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703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ecoffey\AppData\Local\Temp\Rar$DRa0.591\30033_Device_generic_gateway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94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ecoffey\AppData\Local\Temp\Rar$DRa0.591\30033_Device_generic_gateway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2132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ecoffey\AppData\Local\Temp\Rar$DRa0.591\30033_Device_generic_gateway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0253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ecoffey\AppData\Local\Temp\Rar$DRa0.591\30033_Device_generic_gateway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894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ecoffey\AppData\Local\Temp\Rar$DRa0.591\30033_Device_generic_gateway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844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ecoffey\AppData\Local\Temp\Rar$DRa0.591\30033_Device_generic_gateway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0253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ecoffey\AppData\Local\Temp\Rar$DRa0.591\30033_Device_generic_gateway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9702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:\Users\ecoffey\AppData\Local\Temp\Rar$DRa0.591\30033_Device_generic_gateway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894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C:\Users\ecoffey\AppData\Local\Temp\Rar$DRa0.591\30033_Device_generic_gateway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28748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C:\Users\ecoffey\AppData\Local\Temp\Rar$DRa0.591\30033_Device_generic_gateway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7" y="14703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C:\Users\ecoffey\AppData\Local\Temp\Rar$DRa0.591\30033_Device_generic_gateway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7" y="16894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5" name="Picture 15" descr="C:\Users\ecoffey\AppData\Local\Temp\Rar$DRa0.591\30033_Device_generic_gateway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63020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C:\Users\ecoffey\AppData\Local\Temp\Rar$DRa0.591\30033_Device_generic_gateway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7" y="283102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C:\Users\ecoffey\AppData\Local\Temp\Rar$DRa0.591\30033_Device_generic_gateway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7" y="306084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C:\Users\ecoffey\AppData\Local\Temp\Rar$DRa0.591\30033_Device_generic_gateway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910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Picture 19" descr="C:\Users\ecoffey\AppData\Local\Temp\Rar$DRa0.591\30033_Device_generic_gateway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816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C:\Users\ecoffey\AppData\Local\Temp\Rar$DRa0.591\30033_Device_generic_gateway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0756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21" descr="C:\Users\ecoffey\AppData\Local\Temp\Rar$DRa0.591\30033_Device_generic_gateway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91" y="269575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C:\Users\ecoffey\AppData\Local\Temp\Rar$DRa0.591\30033_Device_generic_gateway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816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3" name="Picture 23" descr="C:\Users\ecoffey\AppData\Local\Temp\Rar$DRa0.591\30033_Device_generic_gateway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C:\Users\ecoffey\AppData\Local\Temp\Rar$DRa0.591\30033_Device_generic_gateway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5" name="Picture 25" descr="C:\Users\ecoffey\AppData\Local\Temp\Rar$DRa0.591\30033_Device_generic_gateway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C:\Users\ecoffey\AppData\Local\Temp\Rar$DRa0.591\30033_Device_generic_gateway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155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7" name="Picture 27" descr="C:\Users\ecoffey\AppData\Local\Temp\Rar$DRa0.591\30033_Device_generic_gateway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C:\Users\ecoffey\AppData\Local\Temp\Rar$DRa0.591\30033_Device_generic_gateway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844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9" name="Picture 29" descr="C:\Users\ecoffey\AppData\Local\Temp\Rar$DRa0.591\30033_Device_generic_gateway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253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C:\Users\ecoffey\AppData\Local\Temp\Rar$DRa0.591\30033_Device_generic_gateway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8541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591\30033_Device_generic_gateway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591\30033_Device_generic_gateway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26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591\30033_Device_generic_gateway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82" y="30868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028852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Hub</a:t>
            </a:r>
            <a:endParaRPr lang="en-US" dirty="0"/>
          </a:p>
        </p:txBody>
      </p:sp>
      <p:pic>
        <p:nvPicPr>
          <p:cNvPr id="1026" name="Picture 2" descr="C:\Users\ecoffey\AppData\Local\Temp\Rar$DRa0.920\30034_Device_hub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27" y="133969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coffey\AppData\Local\Temp\Rar$DRa0.920\30034_Device_hub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coffey\AppData\Local\Temp\Rar$DRa0.920\30034_Device_hub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021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coffey\AppData\Local\Temp\Rar$DRa0.920\30034_Device_hub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77" y="134921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coffey\AppData\Local\Temp\Rar$DRa0.920\30034_Device_hub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77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coffey\AppData\Local\Temp\Rar$DRa0.920\30034_Device_hub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3212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coffey\AppData\Local\Temp\Rar$DRa0.920\30034_Device_hub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16" y="134921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coffey\AppData\Local\Temp\Rar$DRa0.920\30034_Device_hub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85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ecoffey\AppData\Local\Temp\Rar$DRa0.920\30034_Device_hub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0495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ecoffey\AppData\Local\Temp\Rar$DRa0.920\30034_Device_hub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29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ecoffey\AppData\Local\Temp\Rar$DRa0.920\30034_Device_hub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1" y="13255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ecoffey\AppData\Local\Temp\Rar$DRa0.920\30034_Device_hub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3" y="151286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ecoffey\AppData\Local\Temp\Rar$DRa0.920\30034_Device_hub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3" y="169574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ecoffey\AppData\Local\Temp\Rar$DRa0.920\30034_Device_hub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2" y="264175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ecoffey\AppData\Local\Temp\Rar$DRa0.920\30034_Device_hub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2844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ecoffey\AppData\Local\Temp\Rar$DRa0.920\30034_Device_hub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2" y="311181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ecoffey\AppData\Local\Temp\Rar$DRa0.920\30034_Device_hub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209" y="270271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ecoffey\AppData\Local\Temp\Rar$DRa0.920\30034_Device_hub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209" y="28711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ecoffey\AppData\Local\Temp\Rar$DRa0.920\30034_Device_hub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9895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ecoffey\AppData\Local\Temp\Rar$DRa0.920\30034_Device_hub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85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ecoffey\AppData\Local\Temp\Rar$DRa0.920\30034_Device_hub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765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ecoffey\AppData\Local\Temp\Rar$DRa0.920\30034_Device_hub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9895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ecoffey\AppData\Local\Temp\Rar$DRa0.920\30034_Device_hub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103" y="268271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ecoffey\AppData\Local\Temp\Rar$DRa0.920\30034_Device_hub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7115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ecoffey\AppData\Local\Temp\Rar$DRa0.920\30034_Device_hub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2871152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ecoffey\AppData\Local\Temp\Rar$DRa0.920\30034_Device_hub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72" y="30594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ecoffey\AppData\Local\Temp\Rar$DRa0.920\30034_Device_hub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103" y="120359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ecoffey\AppData\Local\Temp\Rar$DRa0.920\30034_Device_hub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72" y="143160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ecoffey\AppData\Local\Temp\Rar$DRa0.920\30034_Device_hub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C:\Users\ecoffey\AppData\Local\Temp\Rar$DRa0.920\30034_Device_hub_unknown_16.png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13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9" descr="C:\Users\ecoffey\AppData\Local\Temp\Rar$DRa0.920\30034_Device_hub_unknown_24.pn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13" y="28841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C:\Users\ecoffey\AppData\Local\Temp\Rar$DRa0.920\30034_Device_hub_unknown_64.png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1120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60512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IBM Mainframe</a:t>
            </a:r>
            <a:endParaRPr lang="en-US" dirty="0"/>
          </a:p>
        </p:txBody>
      </p:sp>
      <p:pic>
        <p:nvPicPr>
          <p:cNvPr id="11266" name="Picture 2" descr="C:\Users\ecoffey\AppData\Local\Temp\Rar$DRa0.807\30035_Device_ibm_mainframe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02" y="12977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ecoffey\AppData\Local\Temp\Rar$DRa0.807\30035_Device_ibm_mainframe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0224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ecoffey\AppData\Local\Temp\Rar$DRa0.807\30035_Device_ibm_mainframe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173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ecoffey\AppData\Local\Temp\Rar$DRa0.807\30035_Device_ibm_mainframe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120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ecoffey\AppData\Local\Temp\Rar$DRa0.807\30035_Device_ibm_mainframe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88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ecoffey\AppData\Local\Temp\Rar$DRa0.807\30035_Device_ibm_mainframe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145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ecoffey\AppData\Local\Temp\Rar$DRa0.807\30035_Device_ibm_mainframe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125885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ecoffey\AppData\Local\Temp\Rar$DRa0.807\30035_Device_ibm_mainframe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2" y="1419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ecoffey\AppData\Local\Temp\Rar$DRa0.807\30035_Device_ibm_mainframe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0" y="206769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C:\Users\ecoffey\AppData\Local\Temp\Rar$DRa0.807\30035_Device_ibm_mainframe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851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C:\Users\ecoffey\AppData\Local\Temp\Rar$DRa0.807\30035_Device_ibm_mainframe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5" y="125885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C:\Users\ecoffey\AppData\Local\Temp\Rar$DRa0.807\30035_Device_ibm_mainframe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51" y="14527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:\Users\ecoffey\AppData\Local\Temp\Rar$DRa0.807\30035_Device_ibm_mainframe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8" y="17173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C:\Users\ecoffey\AppData\Local\Temp\Rar$DRa0.807\30035_Device_ibm_mainframe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9" y="268908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:\Users\ecoffey\AppData\Local\Temp\Rar$DRa0.807\30035_Device_ibm_mainframe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5" y="28519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C:\Users\ecoffey\AppData\Local\Temp\Rar$DRa0.807\30035_Device_ibm_mainframe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8" y="307588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:\Users\ecoffey\AppData\Local\Temp\Rar$DRa0.807\30035_Device_ibm_mainframe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7114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C:\Users\ecoffey\AppData\Local\Temp\Rar$DRa0.807\30035_Device_ibm_mainframe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19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C:\Users\ecoffey\AppData\Local\Temp\Rar$DRa0.807\30035_Device_ibm_mainframe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7588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C:\Users\ecoffey\AppData\Local\Temp\Rar$DRa0.807\30035_Device_ibm_mainframe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C:\Users\ecoffey\AppData\Local\Temp\Rar$DRa0.807\30035_Device_ibm_mainframe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19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7" name="Picture 23" descr="C:\Users\ecoffey\AppData\Local\Temp\Rar$DRa0.807\30035_Device_ibm_mainframe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7588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C:\Users\ecoffey\AppData\Local\Temp\Rar$DRa0.807\30035_Device_ibm_mainframe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479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9" name="Picture 25" descr="C:\Users\ecoffey\AppData\Local\Temp\Rar$DRa0.807\30035_Device_ibm_mainframe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519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0" name="Picture 26" descr="C:\Users\ecoffey\AppData\Local\Temp\Rar$DRa0.807\30035_Device_ibm_mainframe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387" y="28155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C:\Users\ecoffey\AppData\Local\Temp\Rar$DRa0.807\30035_Device_ibm_mainframe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89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2" name="Picture 28" descr="C:\Users\ecoffey\AppData\Local\Temp\Rar$DRa0.807\30035_Device_ibm_mainframe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5885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3" name="Picture 29" descr="C:\Users\ecoffey\AppData\Local\Temp\Rar$DRa0.807\30035_Device_ibm_mainframe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9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4" name="Picture 30" descr="C:\Users\ecoffey\AppData\Local\Temp\Rar$DRa0.807\30035_Device_ibm_mainframe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807\30035_Device_ibm_mainframe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28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807\30035_Device_ibm_mainframe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28" y="286090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807\30035_Device_ibm_mainframe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476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066367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IBM Tower</a:t>
            </a:r>
            <a:endParaRPr lang="en-US" dirty="0"/>
          </a:p>
        </p:txBody>
      </p:sp>
      <p:pic>
        <p:nvPicPr>
          <p:cNvPr id="12290" name="Picture 2" descr="C:\Users\ecoffey\AppData\Local\Temp\Rar$DRa0.796\30036_Device_ibm_tow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69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coffey\AppData\Local\Temp\Rar$DRa0.796\30036_Device_ibm_tow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0527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ecoffey\AppData\Local\Temp\Rar$DRa0.796\30036_Device_ibm_tow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033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ecoffey\AppData\Local\Temp\Rar$DRa0.796\30036_Device_ibm_tow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27" y="13221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ecoffey\AppData\Local\Temp\Rar$DRa0.796\30036_Device_ibm_tow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29" y="14695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ecoffey\AppData\Local\Temp\Rar$DRa0.796\30036_Device_ibm_tow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8505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ecoffey\AppData\Local\Temp\Rar$DRa0.796\30036_Device_ibm_tow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ecoffey\AppData\Local\Temp\Rar$DRa0.796\30036_Device_ibm_tow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:\Users\ecoffey\AppData\Local\Temp\Rar$DRa0.796\30036_Device_ibm_tow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65" y="2139702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C:\Users\ecoffey\AppData\Local\Temp\Rar$DRa0.796\30036_Device_ibm_tow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148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C:\Users\ecoffey\AppData\Local\Temp\Rar$DRa0.796\30036_Device_ibm_tow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5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:\Users\ecoffey\AppData\Local\Temp\Rar$DRa0.796\30036_Device_ibm_tow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77" y="148793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C:\Users\ecoffey\AppData\Local\Temp\Rar$DRa0.796\30036_Device_ibm_tow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8" y="172033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C:\Users\ecoffey\AppData\Local\Temp\Rar$DRa0.796\30036_Device_ibm_tow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88" y="272660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C:\Users\ecoffey\AppData\Local\Temp\Rar$DRa0.796\30036_Device_ibm_tow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" y="288833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C:\Users\ecoffey\AppData\Local\Temp\Rar$DRa0.796\30036_Device_ibm_tow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3" y="30859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C:\Users\ecoffey\AppData\Local\Temp\Rar$DRa0.796\30036_Device_ibm_tow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29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7" name="Picture 19" descr="C:\Users\ecoffey\AppData\Local\Temp\Rar$DRa0.796\30036_Device_ibm_tow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4852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C:\Users\ecoffey\AppData\Local\Temp\Rar$DRa0.796\30036_Device_ibm_tow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9" name="Picture 21" descr="C:\Users\ecoffey\AppData\Local\Temp\Rar$DRa0.796\30036_Device_ibm_tow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1784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C:\Users\ecoffey\AppData\Local\Temp\Rar$DRa0.796\30036_Device_ibm_tow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8833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1" name="Picture 23" descr="C:\Users\ecoffey\AppData\Local\Temp\Rar$DRa0.796\30036_Device_ibm_tow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859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C:\Users\ecoffey\AppData\Local\Temp\Rar$DRa0.796\30036_Device_ibm_tow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76" y="272660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3" name="Picture 25" descr="C:\Users\ecoffey\AppData\Local\Temp\Rar$DRa0.796\30036_Device_ibm_tow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8833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C:\Users\ecoffey\AppData\Local\Temp\Rar$DRa0.796\30036_Device_ibm_tow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3976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5" name="Picture 27" descr="C:\Users\ecoffey\AppData\Local\Temp\Rar$DRa0.796\30036_Device_ibm_tow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6" name="Picture 28" descr="C:\Users\ecoffey\AppData\Local\Temp\Rar$DRa0.796\30036_Device_ibm_tow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7" name="Picture 29" descr="C:\Users\ecoffey\AppData\Local\Temp\Rar$DRa0.796\30036_Device_ibm_tow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8" name="Picture 30" descr="C:\Users\ecoffey\AppData\Local\Temp\Rar$DRa0.796\30036_Device_ibm_tow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796\30036_Device_ibm_tow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76" y="27291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796\30036_Device_ibm_tow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9085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796\30036_Device_ibm_tow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832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575141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 Access Client POE+</a:t>
            </a:r>
            <a:endParaRPr lang="en-US" dirty="0"/>
          </a:p>
        </p:txBody>
      </p:sp>
      <p:pic>
        <p:nvPicPr>
          <p:cNvPr id="95270" name="Picture 38" descr="C:\Users\ecoffey\AppData\Local\Temp\Rar$DRa1.591\Instant Access Client Poe+\Png_256\Instant Access Client Poe+_admind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7363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71" name="Picture 39" descr="C:\Users\ecoffey\AppData\Local\Temp\Rar$DRa1.591\Instant Access Client Poe+\Png_256\Instant Access Client Poe+_critical_2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19" y="808382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72" name="Picture 40" descr="C:\Users\ecoffey\AppData\Local\Temp\Rar$DRa1.591\Instant Access Client Poe+\Png_256\Instant Access Client Poe+_default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22" y="1129401"/>
            <a:ext cx="2869841" cy="13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73" name="Picture 41" descr="C:\Users\ecoffey\AppData\Local\Temp\Rar$DRa1.591\Instant Access Client Poe+\Png_256\Instant Access Client Poe+_major_2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25" y="1437722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74" name="Picture 42" descr="C:\Users\ecoffey\AppData\Local\Temp\Rar$DRa1.591\Instant Access Client Poe+\Png_256\Instant Access Client Poe+_minor_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528" y="1758741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75" name="Picture 43" descr="C:\Users\ecoffey\AppData\Local\Temp\Rar$DRa1.591\Instant Access Client Poe+\Png_256\Instant Access Client Poe+_normal_25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31" y="2079760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76" name="Picture 44" descr="C:\Users\ecoffey\AppData\Local\Temp\Rar$DRa1.591\Instant Access Client Poe+\Png_256\Instant Access Client Poe+_unknown_25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34" y="2400779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77" name="Picture 45" descr="C:\Users\ecoffey\AppData\Local\Temp\Rar$DRa1.591\Instant Access Client Poe+\Png_256\Instant Access Client Poe+_unmanaged_25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37" y="2721798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78" name="Picture 46" descr="C:\Users\ecoffey\AppData\Local\Temp\Rar$DRa1.591\Instant Access Client Poe+\Png_256\Instant Access Client Poe+_unreachable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40" y="3042817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79" name="Picture 47" descr="C:\Users\ecoffey\AppData\Local\Temp\Rar$DRa1.591\Instant Access Client Poe+\Png_256\Instant Access Client Poe+_warning_25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043" y="3363838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0" name="Picture 48" descr="C:\Users\ecoffey\AppData\Local\Temp\Rar$DRa0.625\Instant Access Client Poe+\Png_64_24_16\Admindown\Instant-Access-Client-Poe+_admindown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7" y="15295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1" name="Picture 49" descr="C:\Users\ecoffey\AppData\Local\Temp\Rar$DRa0.625\Instant Access Client Poe+\Png_64_24_16\Admindown\Instant-Access-Client-Poe+_admindown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7" y="16836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2" name="Picture 50" descr="C:\Users\ecoffey\AppData\Local\Temp\Rar$DRa0.625\Instant Access Client Poe+\Png_64_24_16\Admindown\Instant-Access-Client-Poe+_admindown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7" y="17750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3" name="Picture 51" descr="C:\Users\ecoffey\AppData\Local\Temp\Rar$DRa0.413\Instant Access Client Poe+\Png_64_24_16\Critical\Instant Access Client Poe+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148" y="166568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4" name="Picture 52" descr="C:\Users\ecoffey\AppData\Local\Temp\Rar$DRa0.413\Instant Access Client Poe+\Png_64_24_16\Critical\Instant Access Client Poe+_critical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5874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5" name="Picture 53" descr="C:\Users\ecoffey\AppData\Local\Temp\Rar$DRa0.413\Instant Access Client Poe+\Png_64_24_16\Critical\Instant-Access-Client-Poe+_critic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822" y="15295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6" name="Picture 54" descr="C:\Users\ecoffey\AppData\Local\Temp\Rar$DRa0.408\Instant Access Client Poe+\Png_64_24_16\Default\Instant Access Client Poe+_default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10" y="16514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7" name="Picture 55" descr="C:\Users\ecoffey\AppData\Local\Temp\Rar$DRa0.408\Instant Access Client Poe+\Png_64_24_16\Default\Instant Access Client Poe+_default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416" y="17750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8" name="Picture 56" descr="C:\Users\ecoffey\AppData\Local\Temp\Rar$DRa0.408\Instant Access Client Poe+\Png_64_24_16\Default\Instant-Access-Client-Poe+_default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896" y="156319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9" name="Picture 57" descr="C:\Users\ecoffey\AppData\Local\Temp\Rar$DRa0.440\Instant Access Client Poe+\Png_64_24_16\Major\Instant Access Client Poe+_major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59" y="16836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90" name="Picture 58" descr="C:\Users\ecoffey\AppData\Local\Temp\Rar$DRa0.440\Instant Access Client Poe+\Png_64_24_16\Major\Instant Access Client Poe+_major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59" y="17750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91" name="Picture 59" descr="C:\Users\ecoffey\AppData\Local\Temp\Rar$DRa0.440\Instant Access Client Poe+\Png_64_24_16\Major\Instant-Access-Client-Poe+_major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98" y="15295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92" name="Picture 60" descr="C:\Users\ecoffey\AppData\Local\Temp\Rar$DRa0.657\Instant Access Client Poe+\Png_64_24_16\Minor\Instant Access Client Poe+_minor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12" y="298793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93" name="Picture 61" descr="C:\Users\ecoffey\AppData\Local\Temp\Rar$DRa0.657\Instant Access Client Poe+\Png_64_24_16\Minor\Instant Access Client Poe+_minor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12" y="311999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94" name="Picture 62" descr="C:\Users\ecoffey\AppData\Local\Temp\Rar$DRa0.657\Instant Access Client Poe+\Png_64_24_16\Minor\Instant-Access-Client-Poe+_minor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1" y="28597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95" name="Picture 63" descr="C:\Users\ecoffey\AppData\Local\Temp\Rar$DRa0.782\Instant Access Client Poe+\Png_64_24_16\Normal\Instant-Access-Client-Poe+_normal_16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07" y="28243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96" name="Picture 64" descr="C:\Users\ecoffey\AppData\Local\Temp\Rar$DRa0.782\Instant Access Client Poe+\Png_64_24_16\Normal\Instant-Access-Client-Poe+_normal_2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70" y="298793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97" name="Picture 65" descr="C:\Users\ecoffey\AppData\Local\Temp\Rar$DRa0.782\Instant Access Client Poe+\Png_64_24_16\Normal\Instant-Access-Client-Poe+_normal_6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915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98" name="Picture 66" descr="C:\Users\ecoffey\AppData\Local\Temp\Rar$DRa0.477\Instant Access Client Poe+\Png_64_24_16\Unknown\Instant-Access-Client-Poe+_unknown_16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31" y="28243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99" name="Picture 67" descr="C:\Users\ecoffey\AppData\Local\Temp\Rar$DRa0.477\Instant Access Client Poe+\Png_64_24_16\Unknown\Instant-Access-Client-Poe+_unknown_2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8793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300" name="Picture 68" descr="C:\Users\ecoffey\AppData\Local\Temp\Rar$DRa0.477\Instant Access Client Poe+\Png_64_24_16\Unknown\Instant-Access-Client-Poe+_unknown_64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5285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301" name="Picture 69" descr="C:\Users\ecoffey\AppData\Local\Temp\Rar$DRa0.350\Instant Access Client Poe+\Png_64_24_16\Unmanaged\Instant Access Client Poe+_unmanaged_64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11" y="315655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302" name="Picture 70" descr="C:\Users\ecoffey\AppData\Local\Temp\Rar$DRa0.350\Instant Access Client Poe+\Png_64_24_16\Unmanaged\Instant-Access-Client-Poe+_unmanaged_1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97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303" name="Picture 71" descr="C:\Users\ecoffey\AppData\Local\Temp\Rar$DRa0.350\Instant Access Client Poe+\Png_64_24_16\Unmanaged\Instant-Access-Client-Poe+_unmanaged_24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97" y="300334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304" name="Picture 72" descr="C:\Users\ecoffey\AppData\Local\Temp\Rar$DRa1.500\Instant Access Client Poe+\Png_64_24_16\Unreachable\Instant-Access-Client-Poe+_unreachable_1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03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305" name="Picture 73" descr="C:\Users\ecoffey\AppData\Local\Temp\Rar$DRa1.500\Instant Access Client Poe+\Png_64_24_16\Unreachable\Instant-Access-Client-Poe+_unreachable_24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03" y="298793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306" name="Picture 74" descr="C:\Users\ecoffey\AppData\Local\Temp\Rar$DRa1.500\Instant Access Client Poe+\Png_64_24_16\Unreachable\Instant-Access-Client-Poe+_unreachable_64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35" y="315655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307" name="Picture 75" descr="C:\Users\ecoffey\AppData\Local\Temp\Rar$DRa1.116\Instant Access Client Poe+\Png_64_24_16\Warning\Instant Access Client Poe+_warning_24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836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308" name="Picture 76" descr="C:\Users\ecoffey\AppData\Local\Temp\Rar$DRa1.116\Instant Access Client Poe+\Png_64_24_16\Warning\Instant Access Client Poe+_warning_64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50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309" name="Picture 77" descr="C:\Users\ecoffey\AppData\Local\Temp\Rar$DRa1.116\Instant Access Client Poe+\Png_64_24_16\Warning\Instant-Access-Client-Poe+t_warning_1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23" y="150223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461529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 Access Client</a:t>
            </a:r>
            <a:endParaRPr lang="en-US" dirty="0"/>
          </a:p>
        </p:txBody>
      </p:sp>
      <p:pic>
        <p:nvPicPr>
          <p:cNvPr id="96258" name="Picture 2" descr="C:\Users\ecoffey\AppData\Local\Temp\Rar$DRa0.705\Instant Access Client\Png_64_24_16\Admindown\Instant-Access-Client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25" y="15155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3" descr="C:\Users\ecoffey\AppData\Local\Temp\Rar$DRa0.705\Instant Access Client\Png_64_24_16\Admindown\Instant-Access-Client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25" y="165498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C:\Users\ecoffey\AppData\Local\Temp\Rar$DRa0.705\Instant Access Client\Png_64_24_16\Admindown\Instant-Access-Client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25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1" name="Picture 5" descr="C:\Users\ecoffey\AppData\Local\Temp\Rar$DRa0.207\Instant Access Client\Png_64_24_16\Critical\Instant-Access-Client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94" y="152847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C:\Users\ecoffey\AppData\Local\Temp\Rar$DRa0.207\Instant Access Client\Png_64_24_16\Critical\Instant-Access-Client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09" y="165498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3" name="Picture 7" descr="C:\Users\ecoffey\AppData\Local\Temp\Rar$DRa0.207\Instant Access Client\Png_64_24_16\Critical\Instant-Access-Client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3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4" name="Picture 8" descr="C:\Users\ecoffey\AppData\Local\Temp\Rar$DRa0.675\Instant Access Client\Png_64_24_16\Default\Instant-Access-Client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98" y="153306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5" name="Picture 9" descr="C:\Users\ecoffey\AppData\Local\Temp\Rar$DRa0.675\Instant Access Client\Png_64_24_16\Default\Instant-Access-Client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98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6" name="Picture 10" descr="C:\Users\ecoffey\AppData\Local\Temp\Rar$DRa0.675\Instant Access Client\Png_64_24_16\Default\Instant-Access-Client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7" name="Picture 11" descr="C:\Users\ecoffey\AppData\Local\Temp\Rar$DRa0.530\Instant Access Client\Png_64_24_16\Major\Instant-Access-Client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0" y="150223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8" name="Picture 12" descr="C:\Users\ecoffey\AppData\Local\Temp\Rar$DRa0.530\Instant Access Client\Png_64_24_16\Major\Instant-Access-Client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7" y="167176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9" name="Picture 13" descr="C:\Users\ecoffey\AppData\Local\Temp\Rar$DRa0.530\Instant Access Client\Png_64_24_16\Major\Instant-Access-Client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7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0" name="Picture 14" descr="C:\Users\ecoffey\AppData\Local\Temp\Rar$DRa0.831\Instant Access Client\Png_64_24_16\Minor\Instant-Access-Client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9" y="28765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1" name="Picture 15" descr="C:\Users\ecoffey\AppData\Local\Temp\Rar$DRa0.831\Instant Access Client\Png_64_24_16\Minor\Instant-Access-Client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9" y="29914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2" name="Picture 16" descr="C:\Users\ecoffey\AppData\Local\Temp\Rar$DRa0.831\Instant Access Client\Png_64_24_16\Minor\Instant-Access-Client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9" y="311154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3" name="Picture 17" descr="C:\Users\ecoffey\AppData\Local\Temp\Rar$DRa0.273\Instant Access Client\Png_64_24_16\Normal\Instant-Access-Client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9122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4" name="Picture 18" descr="C:\Users\ecoffey\AppData\Local\Temp\Rar$DRa0.273\Instant Access Client\Png_64_24_16\Normal\Instant-Access-Client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465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5" name="Picture 19" descr="C:\Users\ecoffey\AppData\Local\Temp\Rar$DRa0.273\Instant Access Client\Png_64_24_16\Normal\Instant-Access-Client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646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6" name="Picture 20" descr="C:\Users\ecoffey\AppData\Local\Temp\Rar$DRa0.384\Instant Access Client\Png_64_24_16\Unknown\Instant-Access-Client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3026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7" name="Picture 21" descr="C:\Users\ecoffey\AppData\Local\Temp\Rar$DRa0.384\Instant Access Client\Png_64_24_16\Unknown\Instant-Access-Client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9512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8" name="Picture 22" descr="C:\Users\ecoffey\AppData\Local\Temp\Rar$DRa0.384\Instant Access Client\Png_64_24_16\Unknown\Instant-Access-Client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349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9" name="Picture 23" descr="C:\Users\ecoffey\AppData\Local\Temp\Rar$DRa0.495\Instant Access Client\Png_64_24_16\Unmanaged\Instant-Access-Client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76" y="28765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80" name="Picture 24" descr="C:\Users\ecoffey\AppData\Local\Temp\Rar$DRa0.495\Instant Access Client\Png_64_24_16\Unmanaged\Instant-Access-Client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76" y="30435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81" name="Picture 25" descr="C:\Users\ecoffey\AppData\Local\Temp\Rar$DRa0.495\Instant Access Client\Png_64_24_16\Unmanaged\Instant-Access-Client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76" y="31646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82" name="Picture 26" descr="C:\Users\ecoffey\AppData\Local\Temp\Rar$DRa0.590\Instant Access Client\Png_64_24_16\Unreachable\Instant-Access-Client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633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83" name="Picture 27" descr="C:\Users\ecoffey\AppData\Local\Temp\Rar$DRa0.590\Instant Access Client\Png_64_24_16\Unreachable\Instant-Access-Client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48" y="298177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84" name="Picture 28" descr="C:\Users\ecoffey\AppData\Local\Temp\Rar$DRa0.590\Instant Access Client\Png_64_24_16\Unreachable\Instant-Access-Client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39" y="31349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85" name="Picture 29" descr="C:\Users\ecoffey\AppData\Local\Temp\Rar$DRa1.846\Instant Access Client\Png_64_24_16\Warning\Instant-Access-Client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68" y="151349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86" name="Picture 30" descr="C:\Users\ecoffey\AppData\Local\Temp\Rar$DRa1.846\Instant Access Client\Png_64_24_16\Warning\Instant-Access-Client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68" y="166759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87" name="Picture 31" descr="C:\Users\ecoffey\AppData\Local\Temp\Rar$DRa1.846\Instant Access Client\Png_64_24_16\Warning\Instant-Access-Client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68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88" name="Picture 32" descr="C:\Users\ecoffey\AppData\Local\Temp\Rar$DRa0.416\Instant Access Client\Png_256\Instant Access Client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29837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89" name="Picture 33" descr="C:\Users\ecoffey\AppData\Local\Temp\Rar$DRa0.416\Instant Access Client\Png_256\Instant Access Client_critical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54138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90" name="Picture 34" descr="C:\Users\ecoffey\AppData\Local\Temp\Rar$DRa0.416\Instant Access Client\Png_256\Instant Access Client_default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78439"/>
            <a:ext cx="2869841" cy="13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91" name="Picture 35" descr="C:\Users\ecoffey\AppData\Local\Temp\Rar$DRa0.416\Instant Access Client\Png_256\Instant Access Client_maj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90042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92" name="Picture 36" descr="C:\Users\ecoffey\AppData\Local\Temp\Rar$DRa0.416\Instant Access Client\Png_256\Instant Access Client_minor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14343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93" name="Picture 37" descr="C:\Users\ecoffey\AppData\Local\Temp\Rar$DRa0.416\Instant Access Client\Png_256\Instant Access Client_normal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8644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94" name="Picture 38" descr="C:\Users\ecoffey\AppData\Local\Temp\Rar$DRa0.416\Instant Access Client\Png_256\Instant Access Client_unknown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62945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95" name="Picture 39" descr="C:\Users\ecoffey\AppData\Local\Temp\Rar$DRa0.416\Instant Access Client\Png_256\Instant Access Client_unmanaged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7246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96" name="Picture 40" descr="C:\Users\ecoffey\AppData\Local\Temp\Rar$DRa0.416\Instant Access Client\Png_256\Instant Access Client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11547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97" name="Picture 41" descr="C:\Users\ecoffey\AppData\Local\Temp\Rar$DRa0.416\Instant Access Client\Png_256\Instant Access Client_warning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35846"/>
            <a:ext cx="2869841" cy="13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609966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 Access Syste</a:t>
            </a:r>
            <a:r>
              <a:rPr lang="en-US" dirty="0"/>
              <a:t>m</a:t>
            </a:r>
          </a:p>
        </p:txBody>
      </p:sp>
      <p:pic>
        <p:nvPicPr>
          <p:cNvPr id="97282" name="Picture 2" descr="C:\Users\ecoffey\AppData\Local\Temp\Rar$DRa1.506\Instant Access System\Png_64_24_16\Admindown\Instant-Access-System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04" y="134739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3" name="Picture 3" descr="C:\Users\ecoffey\AppData\Local\Temp\Rar$DRa1.506\Instant Access System\Png_64_24_16\Admindown\Instant-Access-System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69" y="150224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C:\Users\ecoffey\AppData\Local\Temp\Rar$DRa1.506\Instant Access System\Png_64_24_16\Admindown\Instant-Access-System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48" y="170693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C:\Users\ecoffey\AppData\Local\Temp\Rar$DRa0.237\Instant Access System\Png_64_24_16\Critical\Instant-Access-System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739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C:\Users\ecoffey\AppData\Local\Temp\Rar$DRa0.237\Instant Access System\Png_64_24_16\Critical\Instant-Access-System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204" y="14925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7" name="Picture 7" descr="C:\Users\ecoffey\AppData\Local\Temp\Rar$DRa0.237\Instant Access System\Png_64_24_16\Critical\Instant-Access-System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9639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C:\Users\ecoffey\AppData\Local\Temp\Rar$DRa0.640\Instant Access System\Png_64_24_16\Default\Instant-Access-System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02" y="137067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9" name="Picture 9" descr="C:\Users\ecoffey\AppData\Local\Temp\Rar$DRa0.640\Instant Access System\Png_64_24_16\Default\Instant-Access-System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025" y="14925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0" name="Picture 10" descr="C:\Users\ecoffey\AppData\Local\Temp\Rar$DRa0.640\Instant Access System\Png_64_24_16\Default\Instant-Access-System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832" y="169639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1" name="Picture 11" descr="C:\Users\ecoffey\AppData\Local\Temp\Rar$DRa0.576\Instant Access System\Png_64_24_16\Major\Instant-Access-System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8" y="137067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2" name="Picture 12" descr="C:\Users\ecoffey\AppData\Local\Temp\Rar$DRa0.576\Instant Access System\Png_64_24_16\Major\Instant-Access-System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7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3" name="Picture 13" descr="C:\Users\ecoffey\AppData\Local\Temp\Rar$DRa0.576\Instant Access System\Png_64_24_16\Major\Instant-Access-System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4" name="Picture 14" descr="C:\Users\ecoffey\AppData\Local\Temp\Rar$DRa0.612\Instant Access System\Png_64_24_16\Minor\Instant-Access-System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5" y="265570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5" name="Picture 15" descr="C:\Users\ecoffey\AppData\Local\Temp\Rar$DRa0.612\Instant Access System\Png_64_24_16\Minor\Instant-Access-System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5" y="285822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6" name="Picture 16" descr="C:\Users\ecoffey\AppData\Local\Temp\Rar$DRa0.612\Instant Access System\Png_64_24_16\Minor\Instant-Access-System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7" y="306580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7" name="Picture 17" descr="C:\Users\ecoffey\AppData\Local\Temp\Rar$DRa0.470\Instant Access System\Png_64_24_16\Normal\Instant-Access-System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69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8" name="Picture 18" descr="C:\Users\ecoffey\AppData\Local\Temp\Rar$DRa0.470\Instant Access System\Png_64_24_16\Normal\Instant-Access-System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822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9" name="Picture 19" descr="C:\Users\ecoffey\AppData\Local\Temp\Rar$DRa0.470\Instant Access System\Png_64_24_16\Normal\Instant-Access-System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6580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00" name="Picture 20" descr="C:\Users\ecoffey\AppData\Local\Temp\Rar$DRa0.272\Instant Access System\Png_64_24_16\Unknown\Instant-Access-System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9953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01" name="Picture 21" descr="C:\Users\ecoffey\AppData\Local\Temp\Rar$DRa0.272\Instant Access System\Png_64_24_16\Unknown\Instant-Access-System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6948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02" name="Picture 22" descr="C:\Users\ecoffey\AppData\Local\Temp\Rar$DRa0.272\Instant Access System\Png_64_24_16\Unknown\Instant-Access-System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580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03" name="Picture 23" descr="C:\Users\ecoffey\AppData\Local\Temp\Rar$DRa0.650\Instant Access System\Png_64_24_16\Unmanaged\Instant-Access-System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325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04" name="Picture 24" descr="C:\Users\ecoffey\AppData\Local\Temp\Rar$DRa0.650\Instant Access System\Png_64_24_16\Unmanaged\Instant-Access-System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325" y="285822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05" name="Picture 25" descr="C:\Users\ecoffey\AppData\Local\Temp\Rar$DRa0.650\Instant Access System\Png_64_24_16\Unmanaged\Instant-Access-System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436" y="306580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06" name="Picture 26" descr="C:\Users\ecoffey\AppData\Local\Temp\Rar$DRa0.154\Instant Access System\Png_64_24_16\Unreachable\Instant-Access-System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13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07" name="Picture 27" descr="C:\Users\ecoffey\AppData\Local\Temp\Rar$DRa0.154\Instant Access System\Png_64_24_16\Unreachable\Instant-Access-System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96" y="285822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08" name="Picture 28" descr="C:\Users\ecoffey\AppData\Local\Temp\Rar$DRa0.154\Instant Access System\Png_64_24_16\Unreachable\Instant-Access-System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22" y="305236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09" name="Picture 29" descr="C:\Users\ecoffey\AppData\Local\Temp\Rar$DRa0.656\Instant Access System\Png_64_24_16\Warning\Instant-Access-System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643" y="140835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10" name="Picture 30" descr="C:\Users\ecoffey\AppData\Local\Temp\Rar$DRa0.656\Instant Access System\Png_64_24_16\Warning\Instant-Access-System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82" y="155904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11" name="Picture 31" descr="C:\Users\ecoffey\AppData\Local\Temp\Rar$DRa0.656\Instant Access System\Png_64_24_16\Warning\Instant-Access-System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12" name="Picture 32" descr="C:\Users\ecoffey\AppData\Local\Temp\Rar$DRa0.564\Instant Access System\Png_256\Instant Access System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55526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13" name="Picture 33" descr="C:\Users\ecoffey\AppData\Local\Temp\Rar$DRa0.564\Instant Access System\Png_256\Instant Access System_critical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36" y="699542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14" name="Picture 34" descr="C:\Users\ecoffey\AppData\Local\Temp\Rar$DRa0.564\Instant Access System\Png_256\Instant Access System_default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42" y="843558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15" name="Picture 35" descr="C:\Users\ecoffey\AppData\Local\Temp\Rar$DRa0.564\Instant Access System\Png_256\Instant Access System_maj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48" y="987574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16" name="Picture 36" descr="C:\Users\ecoffey\AppData\Local\Temp\Rar$DRa0.564\Instant Access System\Png_256\Instant Access System_minor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54" y="1131590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17" name="Picture 37" descr="C:\Users\ecoffey\AppData\Local\Temp\Rar$DRa0.564\Instant Access System\Png_256\Instant Access System_normal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60" y="1275606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18" name="Picture 38" descr="C:\Users\ecoffey\AppData\Local\Temp\Rar$DRa0.564\Instant Access System\Png_256\Instant Access System_unknown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66" y="1419622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19" name="Picture 39" descr="C:\Users\ecoffey\AppData\Local\Temp\Rar$DRa0.564\Instant Access System\Png_256\Instant Access System_unmanaged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872" y="1563638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20" name="Picture 40" descr="C:\Users\ecoffey\AppData\Local\Temp\Rar$DRa0.564\Instant Access System\Png_256\Instant Access System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78" y="1707654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21" name="Picture 41" descr="C:\Users\ecoffey\AppData\Local\Temp\Rar$DRa0.564\Instant Access System\Png_256\Instant Access System_warning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484" y="1851670"/>
            <a:ext cx="1968254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200230"/>
      </p:ext>
    </p:extLst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SLB</a:t>
            </a:r>
            <a:endParaRPr lang="en-US" dirty="0"/>
          </a:p>
        </p:txBody>
      </p:sp>
      <p:pic>
        <p:nvPicPr>
          <p:cNvPr id="13314" name="Picture 2" descr="C:\Users\ecoffey\AppData\Local\Temp\Rar$DRa0.539\30037_Device_IOS_SLB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19" y="147235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coffey\AppData\Local\Temp\Rar$DRa0.539\30037_Device_IOS_SLB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72" y="16398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ecoffey\AppData\Local\Temp\Rar$DRa0.539\30037_Device_IOS_SLB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6750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ecoffey\AppData\Local\Temp\Rar$DRa0.539\30037_Device_IOS_SLB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8" y="148740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ecoffey\AppData\Local\Temp\Rar$DRa0.539\30037_Device_IOS_SLB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8" y="166272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ecoffey\AppData\Local\Temp\Rar$DRa0.539\30037_Device_IOS_SLB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88" y="176750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ecoffey\AppData\Local\Temp\Rar$DRa0.539\30037_Device_IOS_SLB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4443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ecoffey\AppData\Local\Temp\Rar$DRa0.539\30037_Device_IOS_SLB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62645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ecoffey\AppData\Local\Temp\Rar$DRa0.539\30037_Device_IOS_SLB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279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C:\Users\ecoffey\AppData\Local\Temp\Rar$DRa0.539\30037_Device_IOS_SLB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6750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C:\Users\ecoffey\AppData\Local\Temp\Rar$DRa0.539\30037_Device_IOS_SLB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7" y="143979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C:\Users\ecoffey\AppData\Local\Temp\Rar$DRa0.539\30037_Device_IOS_SLB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9" y="162645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C:\Users\ecoffey\AppData\Local\Temp\Rar$DRa0.539\30037_Device_IOS_SLB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5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C:\Users\ecoffey\AppData\Local\Temp\Rar$DRa0.539\30037_Device_IOS_SLB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9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C:\Users\ecoffey\AppData\Local\Temp\Rar$DRa0.539\30037_Device_IOS_SLB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7" y="296976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 descr="C:\Users\ecoffey\AppData\Local\Temp\Rar$DRa0.539\30037_Device_IOS_SLB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8" y="312964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C:\Users\ecoffey\AppData\Local\Temp\Rar$DRa0.539\30037_Device_IOS_SLB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8" y="286111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C:\Users\ecoffey\AppData\Local\Temp\Rar$DRa0.539\30037_Device_IOS_SLB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285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C:\Users\ecoffey\AppData\Local\Temp\Rar$DRa0.539\30037_Device_IOS_SLB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6777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C:\Users\ecoffey\AppData\Local\Temp\Rar$DRa0.539\30037_Device_IOS_SLB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7196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C:\Users\ecoffey\AppData\Local\Temp\Rar$DRa0.539\30037_Device_IOS_SLB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285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C:\Users\ecoffey\AppData\Local\Temp\Rar$DRa0.539\30037_Device_IOS_SLB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2964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C:\Users\ecoffey\AppData\Local\Temp\Rar$DRa0.539\30037_Device_IOS_SLB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68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7" name="Picture 25" descr="C:\Users\ecoffey\AppData\Local\Temp\Rar$DRa0.539\30037_Device_IOS_SLB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288" y="293711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8" name="Picture 26" descr="C:\Users\ecoffey\AppData\Local\Temp\Rar$DRa0.539\30037_Device_IOS_SLB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983" y="336383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9" name="Picture 27" descr="C:\Users\ecoffey\AppData\Local\Temp\Rar$DRa0.539\30037_Device_IOS_SLB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1999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0" name="Picture 28" descr="C:\Users\ecoffey\AppData\Local\Temp\Rar$DRa0.539\30037_Device_IOS_SLB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663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1" name="Picture 29" descr="C:\Users\ecoffey\AppData\Local\Temp\Rar$DRa0.539\30037_Device_IOS_SLB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C:\Users\ecoffey\AppData\Local\Temp\Rar$DRa0.539\30037_Device_IOS_SLB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539\30037_Device_IOS_SLB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276107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539\30037_Device_IOS_SLB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88" y="29435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539\30037_Device_IOS_SLB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264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614306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 Communicator</a:t>
            </a:r>
            <a:endParaRPr lang="en-US" dirty="0"/>
          </a:p>
        </p:txBody>
      </p:sp>
      <p:pic>
        <p:nvPicPr>
          <p:cNvPr id="14338" name="Picture 2" descr="C:\Users\ecoffey\AppData\Local\Temp\Rar$DRa0.938\30038_Device_IP_communicato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03" y="150573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ecoffey\AppData\Local\Temp\Rar$DRa0.938\30038_Device_IP_communicato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18" y="162765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ecoffey\AppData\Local\Temp\Rar$DRa0.938\30038_Device_IP_communicato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04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ecoffey\AppData\Local\Temp\Rar$DRa0.938\30038_Device_IP_communicato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40" y="147235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ecoffey\AppData\Local\Temp\Rar$DRa0.938\30038_Device_IP_communicato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60" y="159886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ecoffey\AppData\Local\Temp\Rar$DRa0.938\30038_Device_IP_communicato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682" y="174748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ecoffey\AppData\Local\Temp\Rar$DRa0.938\30038_Device_IP_communicato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73" y="153331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ecoffey\AppData\Local\Temp\Rar$DRa0.938\30038_Device_IP_communicato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64647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:\Users\ecoffey\AppData\Local\Temp\Rar$DRa0.938\30038_Device_IP_communicato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780" y="460162"/>
            <a:ext cx="3047692" cy="304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C:\Users\ecoffey\AppData\Local\Temp\Rar$DRa0.938\30038_Device_IP_communicato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95" y="176083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C:\Users\ecoffey\AppData\Local\Temp\Rar$DRa0.938\30038_Device_IP_communicato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5" y="15358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C:\Users\ecoffey\AppData\Local\Temp\Rar$DRa0.938\30038_Device_IP_communicato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C:\Users\ecoffey\AppData\Local\Temp\Rar$DRa0.938\30038_Device_IP_communicato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66" y="178174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 descr="C:\Users\ecoffey\AppData\Local\Temp\Rar$DRa0.938\30038_Device_IP_communicato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890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C:\Users\ecoffey\AppData\Local\Temp\Rar$DRa0.938\30038_Device_IP_communicato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1093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3" name="Picture 17" descr="C:\Users\ecoffey\AppData\Local\Temp\Rar$DRa0.938\30038_Device_IP_communicato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574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C:\Users\ecoffey\AppData\Local\Temp\Rar$DRa0.938\30038_Device_IP_communicato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430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5" name="Picture 19" descr="C:\Users\ecoffey\AppData\Local\Temp\Rar$DRa0.938\30038_Device_IP_communicato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037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C:\Users\ecoffey\AppData\Local\Temp\Rar$DRa0.938\30038_Device_IP_communicato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7" name="Picture 21" descr="C:\Users\ecoffey\AppData\Local\Temp\Rar$DRa0.938\30038_Device_IP_communicato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17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C:\Users\ecoffey\AppData\Local\Temp\Rar$DRa0.938\30038_Device_IP_communicato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037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Picture 23" descr="C:\Users\ecoffey\AppData\Local\Temp\Rar$DRa0.938\30038_Device_IP_communicato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0" name="Picture 24" descr="C:\Users\ecoffey\AppData\Local\Temp\Rar$DRa0.938\30038_Device_IP_communicato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5" y="281767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1" name="Picture 25" descr="C:\Users\ecoffey\AppData\Local\Temp\Rar$DRa0.938\30038_Device_IP_communicato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649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2" name="Picture 26" descr="C:\Users\ecoffey\AppData\Local\Temp\Rar$DRa0.938\30038_Device_IP_communicato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99542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3" name="Picture 27" descr="C:\Users\ecoffey\AppData\Local\Temp\Rar$DRa0.938\30038_Device_IP_communicato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05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4" name="Picture 28" descr="C:\Users\ecoffey\AppData\Local\Temp\Rar$DRa0.938\30038_Device_IP_communicato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90" y="14748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5" name="Picture 29" descr="C:\Users\ecoffey\AppData\Local\Temp\Rar$DRa0.938\30038_Device_IP_communicato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5" y="1596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6" name="Picture 30" descr="C:\Users\ecoffey\AppData\Local\Temp\Rar$DRa0.938\30038_Device_IP_communicato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6083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938\30038_Device_IP_communicato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76" y="282114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938\30038_Device_IP_communicato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27" y="296840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938\30038_Device_IP_communicato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512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ecoffey\AppData\Local\Temp\Rar$DRa0.273\Cisco Icons November\30038_Device_IP_communicator_3099\Png_256\30038_Device_IP_communicator_3099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5352"/>
            <a:ext cx="3174603" cy="20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coffey\AppData\Local\Temp\Rar$DRa0.273\Cisco Icons November\30038_Device_IP_communicator_3099\Png_256\30038_Device_IP_communicator_3099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21" y="1715977"/>
            <a:ext cx="3174603" cy="20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ecoffey\AppData\Local\Temp\Rar$DRa0.273\Cisco Icons November\30038_Device_IP_communicator_3099\Png_256\30038_Device_IP_communicator_3099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678" y="1932424"/>
            <a:ext cx="3174603" cy="20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ecoffey\AppData\Local\Temp\Rar$DRa0.273\Cisco Icons November\30038_Device_IP_communicator_3099\Png_256\30038_Device_IP_communicator_3099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145408"/>
            <a:ext cx="3174603" cy="20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ecoffey\AppData\Local\Temp\Rar$DRa0.273\Cisco Icons November\30038_Device_IP_communicator_3099\Png_256\30038_Device_IP_communicator_3099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23" y="2269428"/>
            <a:ext cx="3174603" cy="20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ecoffey\AppData\Local\Temp\Rar$DRa0.273\Cisco Icons November\30038_Device_IP_communicator_3099\Png_256\30038_Device_IP_communicator_3099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457538"/>
            <a:ext cx="3174603" cy="20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ecoffey\AppData\Local\Temp\Rar$DRa0.273\Cisco Icons November\30038_Device_IP_communicator_3099\Png_256\30038_Device_IP_communicator_3099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3874"/>
            <a:ext cx="3174603" cy="20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022479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ISDN Switch</a:t>
            </a:r>
            <a:endParaRPr lang="en-US" dirty="0"/>
          </a:p>
        </p:txBody>
      </p:sp>
      <p:pic>
        <p:nvPicPr>
          <p:cNvPr id="15362" name="Picture 2" descr="C:\Users\ecoffey\AppData\Local\Temp\Rar$DRa0.752\30039_Device_ISDN_switch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953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ecoffey\AppData\Local\Temp\Rar$DRa0.752\30039_Device_ISDN_switch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65" y="14944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ecoffey\AppData\Local\Temp\Rar$DRa0.752\30039_Device_ISDN_switch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283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ecoffey\AppData\Local\Temp\Rar$DRa0.752\30039_Device_ISDN_switch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09" y="131277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ecoffey\AppData\Local\Temp\Rar$DRa0.752\30039_Device_ISDN_switch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21" y="14735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ecoffey\AppData\Local\Temp\Rar$DRa0.752\30039_Device_ISDN_switch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21" y="16798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ecoffey\AppData\Local\Temp\Rar$DRa0.752\30039_Device_ISDN_switch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53" y="131736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C:\Users\ecoffey\AppData\Local\Temp\Rar$DRa0.752\30039_Device_ISDN_switch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73" y="14735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C:\Users\ecoffey\AppData\Local\Temp\Rar$DRa0.752\30039_Device_ISDN_switch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2367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C:\Users\ecoffey\AppData\Local\Temp\Rar$DRa0.752\30039_Device_ISDN_switch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78" y="16798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C:\Users\ecoffey\AppData\Local\Temp\Rar$DRa0.752\30039_Device_ISDN_switch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134953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C:\Users\ecoffey\AppData\Local\Temp\Rar$DRa0.752\30039_Device_ISDN_switch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6" y="151995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C:\Users\ecoffey\AppData\Local\Temp\Rar$DRa0.752\30039_Device_ISDN_switch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2286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C:\Users\ecoffey\AppData\Local\Temp\Rar$DRa0.752\30039_Device_ISDN_switch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C:\Users\ecoffey\AppData\Local\Temp\Rar$DRa0.752\30039_Device_ISDN_switch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682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C:\Users\ecoffey\AppData\Local\Temp\Rar$DRa0.752\30039_Device_ISDN_switch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C:\Users\ecoffey\AppData\Local\Temp\Rar$DRa0.752\30039_Device_ISDN_switch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C:\Users\ecoffey\AppData\Local\Temp\Rar$DRa0.752\30039_Device_ISDN_switch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385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C:\Users\ecoffey\AppData\Local\Temp\Rar$DRa0.752\30039_Device_ISDN_switch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121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1" name="Picture 21" descr="C:\Users\ecoffey\AppData\Local\Temp\Rar$DRa0.752\30039_Device_ISDN_switch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Picture 22" descr="C:\Users\ecoffey\AppData\Local\Temp\Rar$DRa0.752\30039_Device_ISDN_switch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28682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3" name="Picture 23" descr="C:\Users\ecoffey\AppData\Local\Temp\Rar$DRa0.752\30039_Device_ISDN_switch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4" name="Picture 24" descr="C:\Users\ecoffey\AppData\Local\Temp\Rar$DRa0.752\30039_Device_ISDN_switch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5" name="Picture 25" descr="C:\Users\ecoffey\AppData\Local\Temp\Rar$DRa0.752\30039_Device_ISDN_switch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15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6" name="Picture 26" descr="C:\Users\ecoffey\AppData\Local\Temp\Rar$DRa0.752\30039_Device_ISDN_switch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15" y="2838589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7" name="Picture 27" descr="C:\Users\ecoffey\AppData\Local\Temp\Rar$DRa0.752\30039_Device_ISDN_switch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8" name="Picture 28" descr="C:\Users\ecoffey\AppData\Local\Temp\Rar$DRa0.752\30039_Device_ISDN_switch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1736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9" name="Picture 29" descr="C:\Users\ecoffey\AppData\Local\Temp\Rar$DRa0.752\30039_Device_ISDN_switch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7145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0" name="Picture 30" descr="C:\Users\ecoffey\AppData\Local\Temp\Rar$DRa0.752\30039_Device_ISDN_switch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798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752\30039_Device_ISDN_switch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752\30039_Device_ISDN_switch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67" y="2826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752\30039_Device_ISDN_switch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68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5121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ASR 5500</a:t>
            </a:r>
            <a:endParaRPr lang="en-US" dirty="0"/>
          </a:p>
        </p:txBody>
      </p:sp>
      <p:pic>
        <p:nvPicPr>
          <p:cNvPr id="3074" name="Picture 2" descr="C:\Users\ecoffey\AppData\Local\Temp\Rar$DRa0.832\30003_Device_ASR5000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84" y="135214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coffey\AppData\Local\Temp\Rar$DRa0.832\30003_Device_ASR5000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00" y="15019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coffey\AppData\Local\Temp\Rar$DRa0.832\30003_Device_ASR5000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190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coffey\AppData\Local\Temp\Rar$DRa0.832\30003_Device_ASR5000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99" y="134312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ecoffey\AppData\Local\Temp\Rar$DRa0.832\30003_Device_ASR5000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99" y="15019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ecoffey\AppData\Local\Temp\Rar$DRa0.832\30003_Device_ASR5000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52" y="17190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ecoffey\AppData\Local\Temp\Rar$DRa0.832\30003_Device_ASR5000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92" y="134312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ecoffey\AppData\Local\Temp\Rar$DRa0.832\30003_Device_ASR5000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92" y="15019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ecoffey\AppData\Local\Temp\Rar$DRa0.832\30003_Device_ASR500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927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ecoffey\AppData\Local\Temp\Rar$DRa0.832\30003_Device_ASR5000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92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ecoffey\AppData\Local\Temp\Rar$DRa0.832\30003_Device_ASR5000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5214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ecoffey\AppData\Local\Temp\Rar$DRa0.832\30003_Device_ASR5000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65" y="15019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ecoffey\AppData\Local\Temp\Rar$DRa0.832\30003_Device_ASR5000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2773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ecoffey\AppData\Local\Temp\Rar$DRa0.832\30003_Device_ASR5000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5" y="26571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ecoffey\AppData\Local\Temp\Rar$DRa0.832\30003_Device_ASR5000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5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Users\ecoffey\AppData\Local\Temp\Rar$DRa0.832\30003_Device_ASR5000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5" y="306925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:\Users\ecoffey\AppData\Local\Temp\Rar$DRa0.832\30003_Device_ASR5000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7261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ecoffey\AppData\Local\Temp\Rar$DRa0.832\30003_Device_ASR5000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434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:\Users\ecoffey\AppData\Local\Temp\Rar$DRa0.832\30003_Device_ASR5000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925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C:\Users\ecoffey\AppData\Local\Temp\Rar$DRa0.832\30003_Device_ASR5000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60" y="26601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:\Users\ecoffey\AppData\Local\Temp\Rar$DRa0.832\30003_Device_ASR5000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434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C:\Users\ecoffey\AppData\Local\Temp\Rar$DRa0.832\30003_Device_ASR5000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925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C:\Users\ecoffey\AppData\Local\Temp\Rar$DRa0.832\30003_Device_ASR5000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67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C:\Users\ecoffey\AppData\Local\Temp\Rar$DRa0.832\30003_Device_ASR5000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67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:\Users\ecoffey\AppData\Local\Temp\Rar$DRa0.832\30003_Device_ASR5000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305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C:\Users\ecoffey\AppData\Local\Temp\Rar$DRa0.832\30003_Device_ASR5000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67" y="30594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:\Users\ecoffey\AppData\Local\Temp\Rar$DRa0.832\30003_Device_ASR5000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312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C:\Users\ecoffey\AppData\Local\Temp\Rar$DRa0.832\30003_Device_ASR5000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49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C:\Users\ecoffey\AppData\Local\Temp\Rar$DRa0.832\30003_Device_ASR5000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C:\Users\ecoffey\AppData\Local\Temp\Rar$DRa0.832\30003_Device_ASR5000_unknown_16.png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40" y="267261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9" descr="C:\Users\ecoffey\AppData\Local\Temp\Rar$DRa0.832\30003_Device_ASR5000_unknown_24.pn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40" y="28434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C:\Users\ecoffey\AppData\Local\Temp\Rar$DRa0.832\30003_Device_ASR5000_unknown_64.png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40" y="306925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120959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Jbod</a:t>
            </a:r>
            <a:endParaRPr lang="en-US" dirty="0"/>
          </a:p>
        </p:txBody>
      </p:sp>
      <p:pic>
        <p:nvPicPr>
          <p:cNvPr id="16386" name="Picture 2" descr="C:\Users\ecoffey\AppData\Local\Temp\Rar$DRa0.755\30040_Device_jbod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2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ecoffey\AppData\Local\Temp\Rar$DRa0.755\30040_Device_jbod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771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ecoffey\AppData\Local\Temp\Rar$DRa0.755\30040_Device_jbod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03" y="169394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ecoffey\AppData\Local\Temp\Rar$DRa0.755\30040_Device_jbod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776" y="12977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ecoffey\AppData\Local\Temp\Rar$DRa0.755\30040_Device_jbod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31" y="14771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ecoffey\AppData\Local\Temp\Rar$DRa0.755\30040_Device_jbod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896" y="169394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ecoffey\AppData\Local\Temp\Rar$DRa0.755\30040_Device_jbod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735" y="13255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:\Users\ecoffey\AppData\Local\Temp\Rar$DRa0.755\30040_Device_jbod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61" y="151106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C:\Users\ecoffey\AppData\Local\Temp\Rar$DRa0.755\30040_Device_jbod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1222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C:\Users\ecoffey\AppData\Local\Temp\Rar$DRa0.755\30040_Device_jbod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92" y="17089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C:\Users\ecoffey\AppData\Local\Temp\Rar$DRa0.755\30040_Device_jbod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3" y="13255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7" name="Picture 13" descr="C:\Users\ecoffey\AppData\Local\Temp\Rar$DRa0.755\30040_Device_jbod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86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C:\Users\ecoffey\AppData\Local\Temp\Rar$DRa0.755\30040_Device_jbod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9" name="Picture 15" descr="C:\Users\ecoffey\AppData\Local\Temp\Rar$DRa0.755\30040_Device_jbod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6" y="265860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C:\Users\ecoffey\AppData\Local\Temp\Rar$DRa0.755\30040_Device_jbod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19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1" name="Picture 17" descr="C:\Users\ecoffey\AppData\Local\Temp\Rar$DRa0.755\30040_Device_jbod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508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C:\Users\ecoffey\AppData\Local\Temp\Rar$DRa0.755\30040_Device_jbod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656" y="267111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3" name="Picture 19" descr="C:\Users\ecoffey\AppData\Local\Temp\Rar$DRa0.755\30040_Device_jbod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319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4" name="Picture 20" descr="C:\Users\ecoffey\AppData\Local\Temp\Rar$DRa0.755\30040_Device_jbod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8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5" name="Picture 21" descr="C:\Users\ecoffey\AppData\Local\Temp\Rar$DRa0.755\30040_Device_jbod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12" y="268240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6" name="Picture 22" descr="C:\Users\ecoffey\AppData\Local\Temp\Rar$DRa0.755\30040_Device_jbod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682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7" name="Picture 23" descr="C:\Users\ecoffey\AppData\Local\Temp\Rar$DRa0.755\30040_Device_jbod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21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8" name="Picture 24" descr="C:\Users\ecoffey\AppData\Local\Temp\Rar$DRa0.755\30040_Device_jbod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76" y="267111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9" name="Picture 25" descr="C:\Users\ecoffey\AppData\Local\Temp\Rar$DRa0.755\30040_Device_jbod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519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0" name="Picture 26" descr="C:\Users\ecoffey\AppData\Local\Temp\Rar$DRa0.755\30040_Device_jbod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2793039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1" name="Picture 27" descr="C:\Users\ecoffey\AppData\Local\Temp\Rar$DRa0.755\30040_Device_jbod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2" name="Picture 28" descr="C:\Users\ecoffey\AppData\Local\Temp\Rar$DRa0.755\30040_Device_jbod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0359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3" name="Picture 29" descr="C:\Users\ecoffey\AppData\Local\Temp\Rar$DRa0.755\30040_Device_jbod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9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4" name="Picture 30" descr="C:\Users\ecoffey\AppData\Local\Temp\Rar$DRa0.755\30040_Device_jbod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755\30040_Device_jbod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76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755\30040_Device_jbod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2457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755\30040_Device_jbod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4844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305465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Laptop</a:t>
            </a:r>
            <a:endParaRPr lang="en-US" dirty="0"/>
          </a:p>
        </p:txBody>
      </p:sp>
      <p:pic>
        <p:nvPicPr>
          <p:cNvPr id="33794" name="Picture 2" descr="C:\Users\ecoffey\AppData\Local\Temp\Rar$DRa1.653\30059_Device_laptop_3145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318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ecoffey\AppData\Local\Temp\Rar$DRa1.653\30059_Device_laptop_3145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9009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:\Users\ecoffey\AppData\Local\Temp\Rar$DRa1.653\30059_Device_laptop_3145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C:\Users\ecoffey\AppData\Local\Temp\Rar$DRa1.653\30059_Device_laptop_3145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24" y="13318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C:\Users\ecoffey\AppData\Local\Temp\Rar$DRa1.653\30059_Device_laptop_3145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24" y="14925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C:\Users\ecoffey\AppData\Local\Temp\Rar$DRa1.653\30059_Device_laptop_3145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3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C:\Users\ecoffey\AppData\Local\Temp\Rar$DRa1.653\30059_Device_laptop_3145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92" y="13318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C:\Users\ecoffey\AppData\Local\Temp\Rar$DRa1.653\30059_Device_laptop_3145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32" y="149009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C:\Users\ecoffey\AppData\Local\Temp\Rar$DRa1.653\30059_Device_laptop_3145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9568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3" name="Picture 11" descr="C:\Users\ecoffey\AppData\Local\Temp\Rar$DRa1.653\30059_Device_laptop_3145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47" y="17164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4" name="Picture 12" descr="C:\Users\ecoffey\AppData\Local\Temp\Rar$DRa1.653\30059_Device_laptop_3145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8" y="137067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5" name="Picture 13" descr="C:\Users\ecoffey\AppData\Local\Temp\Rar$DRa1.653\30059_Device_laptop_3145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7" y="14925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6" name="Picture 14" descr="C:\Users\ecoffey\AppData\Local\Temp\Rar$DRa1.653\30059_Device_laptop_3145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0" y="172397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7" name="Picture 15" descr="C:\Users\ecoffey\AppData\Local\Temp\Rar$DRa1.653\30059_Device_laptop_3145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7" y="26690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8" name="Picture 16" descr="C:\Users\ecoffey\AppData\Local\Temp\Rar$DRa1.653\30059_Device_laptop_3145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7" y="28607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9" name="Picture 17" descr="C:\Users\ecoffey\AppData\Local\Temp\Rar$DRa1.653\30059_Device_laptop_3145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7" y="309991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0" name="Picture 18" descr="C:\Users\ecoffey\AppData\Local\Temp\Rar$DRa1.653\30059_Device_laptop_3145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24" y="268618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1" name="Picture 19" descr="C:\Users\ecoffey\AppData\Local\Temp\Rar$DRa1.653\30059_Device_laptop_3145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24" y="28403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2" name="Picture 20" descr="C:\Users\ecoffey\AppData\Local\Temp\Rar$DRa1.653\30059_Device_laptop_3145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48" y="30921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3" name="Picture 21" descr="C:\Users\ecoffey\AppData\Local\Temp\Rar$DRa1.653\30059_Device_laptop_3145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32" y="271666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4" name="Picture 22" descr="C:\Users\ecoffey\AppData\Local\Temp\Rar$DRa1.653\30059_Device_laptop_3145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32" y="288486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5" name="Picture 23" descr="C:\Users\ecoffey\AppData\Local\Temp\Rar$DRa1.653\30059_Device_laptop_3145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9991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6" name="Picture 24" descr="C:\Users\ecoffey\AppData\Local\Temp\Rar$DRa1.653\30059_Device_laptop_3145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6408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7" name="Picture 25" descr="C:\Users\ecoffey\AppData\Local\Temp\Rar$DRa1.653\30059_Device_laptop_3145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8107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8" name="Picture 26" descr="C:\Users\ecoffey\AppData\Local\Temp\Rar$DRa1.653\30059_Device_laptop_3145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29317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9" name="Picture 27" descr="C:\Users\ecoffey\AppData\Local\Temp\Rar$DRa1.653\30059_Device_laptop_3145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0" name="Picture 28" descr="C:\Users\ecoffey\AppData\Local\Temp\Rar$DRa1.653\30059_Device_laptop_3145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39" y="13318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1" name="Picture 29" descr="C:\Users\ecoffey\AppData\Local\Temp\Rar$DRa1.653\30059_Device_laptop_3145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925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2" name="Picture 30" descr="C:\Users\ecoffey\AppData\Local\Temp\Rar$DRa1.653\30059_Device_laptop_3145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1.653\30059_Device_laptop_3145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266378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1.653\30059_Device_laptop_3145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288077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1.653\30059_Device_laptop_3145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550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810552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3 Switch</a:t>
            </a:r>
            <a:endParaRPr lang="en-US" dirty="0"/>
          </a:p>
        </p:txBody>
      </p:sp>
      <p:pic>
        <p:nvPicPr>
          <p:cNvPr id="17410" name="Picture 2" descr="C:\Users\ecoffey\AppData\Local\Temp\Rar$DRa0.160\30042_Device_layer3_switch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9" y="135108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ecoffey\AppData\Local\Temp\Rar$DRa0.160\30042_Device_layer3_switch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9" y="150267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ecoffey\AppData\Local\Temp\Rar$DRa0.160\30042_Device_layer3_switch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90" y="17125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ecoffey\AppData\Local\Temp\Rar$DRa0.160\30042_Device_layer3_switch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5108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ecoffey\AppData\Local\Temp\Rar$DRa0.160\30042_Device_layer3_switch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0267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ecoffey\AppData\Local\Temp\Rar$DRa0.160\30042_Device_layer3_switch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125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C:\Users\ecoffey\AppData\Local\Temp\Rar$DRa0.160\30042_Device_layer3_switch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38" y="135108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C:\Users\ecoffey\AppData\Local\Temp\Rar$DRa0.160\30042_Device_layer3_switch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91" y="148418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:\Users\ecoffey\AppData\Local\Temp\Rar$DRa0.160\30042_Device_layer3_switch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564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C:\Users\ecoffey\AppData\Local\Temp\Rar$DRa0.160\30042_Device_layer3_switch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91" y="16659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C:\Users\ecoffey\AppData\Local\Temp\Rar$DRa0.160\30042_Device_layer3_switch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8" y="136226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 descr="C:\Users\ecoffey\AppData\Local\Temp\Rar$DRa0.160\30042_Device_layer3_switch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2971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C:\Users\ecoffey\AppData\Local\Temp\Rar$DRa0.160\30042_Device_layer3_switch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125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3" name="Picture 15" descr="C:\Users\ecoffey\AppData\Local\Temp\Rar$DRa0.160\30042_Device_layer3_switch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9" y="280471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C:\Users\ecoffey\AppData\Local\Temp\Rar$DRa0.160\30042_Device_layer3_switch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92720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5" name="Picture 17" descr="C:\Users\ecoffey\AppData\Local\Temp\Rar$DRa0.160\30042_Device_layer3_switch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2149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C:\Users\ecoffey\AppData\Local\Temp\Rar$DRa0.160\30042_Device_layer3_switch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1497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7" name="Picture 19" descr="C:\Users\ecoffey\AppData\Local\Temp\Rar$DRa0.160\30042_Device_layer3_switch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C:\Users\ecoffey\AppData\Local\Temp\Rar$DRa0.160\30042_Device_layer3_switch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2149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9" name="Picture 21" descr="C:\Users\ecoffey\AppData\Local\Temp\Rar$DRa0.160\30042_Device_layer3_switch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78" y="276850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C:\Users\ecoffey\AppData\Local\Temp\Rar$DRa0.160\30042_Device_layer3_switch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78" y="293402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23" descr="C:\Users\ecoffey\AppData\Local\Temp\Rar$DRa0.160\30042_Device_layer3_switch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91" y="312149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2" name="Picture 24" descr="C:\Users\ecoffey\AppData\Local\Temp\Rar$DRa0.160\30042_Device_layer3_switch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62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3" name="Picture 25" descr="C:\Users\ecoffey\AppData\Local\Temp\Rar$DRa0.160\30042_Device_layer3_switch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8833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4" name="Picture 26" descr="C:\Users\ecoffey\AppData\Local\Temp\Rar$DRa0.160\30042_Device_layer3_switch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29317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5" name="Picture 27" descr="C:\Users\ecoffey\AppData\Local\Temp\Rar$DRa0.160\30042_Device_layer3_switch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85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6" name="Picture 28" descr="C:\Users\ecoffey\AppData\Local\Temp\Rar$DRa0.160\30042_Device_layer3_switch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85" y="135108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7" name="Picture 29" descr="C:\Users\ecoffey\AppData\Local\Temp\Rar$DRa0.160\30042_Device_layer3_switch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85" y="149183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8" name="Picture 30" descr="C:\Users\ecoffey\AppData\Local\Temp\Rar$DRa0.160\30042_Device_layer3_switch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125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160\30042_Device_layer3_switch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160\30042_Device_layer3_switch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9789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160\30042_Device_layer3_switch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85" y="308536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782015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</a:t>
            </a:r>
            <a:endParaRPr lang="en-US" dirty="0"/>
          </a:p>
        </p:txBody>
      </p:sp>
      <p:pic>
        <p:nvPicPr>
          <p:cNvPr id="18434" name="Picture 2" descr="C:\Users\ecoffey\AppData\Local\Temp\Rar$DRa0.385\30043_Device_lock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0359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ecoffey\AppData\Local\Temp\Rar$DRa0.385\30043_Device_lock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9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ecoffey\AppData\Local\Temp\Rar$DRa0.385\30043_Device_lock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ecoffey\AppData\Local\Temp\Rar$DRa0.349\30043_Device_lock_default_2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13" y="286143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220011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Mars</a:t>
            </a:r>
            <a:endParaRPr lang="en-US" dirty="0"/>
          </a:p>
        </p:txBody>
      </p:sp>
      <p:pic>
        <p:nvPicPr>
          <p:cNvPr id="19458" name="Picture 2" descr="C:\Users\ecoffey\AppData\Local\Temp\Rar$DRa0.219\30044_Device_mars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3" y="142529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ecoffey\AppData\Local\Temp\Rar$DRa0.219\30044_Device_mars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3" y="157380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ecoffey\AppData\Local\Temp\Rar$DRa0.219\30044_Device_mars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122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ecoffey\AppData\Local\Temp\Rar$DRa0.219\30044_Device_mars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86" y="150003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ecoffey\AppData\Local\Temp\Rar$DRa0.219\30044_Device_mars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86" y="16205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Users\ecoffey\AppData\Local\Temp\Rar$DRa0.219\30044_Device_mars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06" y="175787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C:\Users\ecoffey\AppData\Local\Temp\Rar$DRa0.219\30044_Device_mars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150986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C:\Users\ecoffey\AppData\Local\Temp\Rar$DRa0.219\30044_Device_mars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32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C:\Users\ecoffey\AppData\Local\Temp\Rar$DRa0.219\30044_Device_mars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80" y="22117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:\Users\ecoffey\AppData\Local\Temp\Rar$DRa0.219\30044_Device_mars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175668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C:\Users\ecoffey\AppData\Local\Temp\Rar$DRa0.219\30044_Device_mars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5" y="14192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9" name="Picture 13" descr="C:\Users\ecoffey\AppData\Local\Temp\Rar$DRa0.219\30044_Device_mars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6" y="15708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C:\Users\ecoffey\AppData\Local\Temp\Rar$DRa0.219\30044_Device_mars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64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1" name="Picture 15" descr="C:\Users\ecoffey\AppData\Local\Temp\Rar$DRa0.219\30044_Device_mars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8672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 descr="C:\Users\ecoffey\AppData\Local\Temp\Rar$DRa0.219\30044_Device_mars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5" y="300864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3" name="Picture 17" descr="C:\Users\ecoffey\AppData\Local\Temp\Rar$DRa0.219\30044_Device_mars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 descr="C:\Users\ecoffey\AppData\Local\Temp\Rar$DRa0.219\30044_Device_mars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06" y="285402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5" name="Picture 19" descr="C:\Users\ecoffey\AppData\Local\Temp\Rar$DRa0.219\30044_Device_mars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0864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6" name="Picture 20" descr="C:\Users\ecoffey\AppData\Local\Temp\Rar$DRa0.219\30044_Device_mars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7" name="Picture 21" descr="C:\Users\ecoffey\AppData\Local\Temp\Rar$DRa0.219\30044_Device_mars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285193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8" name="Picture 22" descr="C:\Users\ecoffey\AppData\Local\Temp\Rar$DRa0.219\30044_Device_mars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1901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9" name="Picture 23" descr="C:\Users\ecoffey\AppData\Local\Temp\Rar$DRa0.219\30044_Device_mars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0" name="Picture 24" descr="C:\Users\ecoffey\AppData\Local\Temp\Rar$DRa0.219\30044_Device_mars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554" y="285193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1" name="Picture 25" descr="C:\Users\ecoffey\AppData\Local\Temp\Rar$DRa0.219\30044_Device_mars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554" y="303028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2" name="Picture 26" descr="C:\Users\ecoffey\AppData\Local\Temp\Rar$DRa0.219\30044_Device_mars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07580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3" name="Picture 27" descr="C:\Users\ecoffey\AppData\Local\Temp\Rar$DRa0.219\30044_Device_mars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55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4" name="Picture 28" descr="C:\Users\ecoffey\AppData\Local\Temp\Rar$DRa0.219\30044_Device_mars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88" y="14192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5" name="Picture 29" descr="C:\Users\ecoffey\AppData\Local\Temp\Rar$DRa0.219\30044_Device_mars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88" y="15411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6" name="Picture 30" descr="C:\Users\ecoffey\AppData\Local\Temp\Rar$DRa0.219\30044_Device_mars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219\30044_Device_mars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97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219\30044_Device_mars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3812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219\30044_Device_mars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5565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690452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Control Unit</a:t>
            </a:r>
            <a:endParaRPr lang="en-US" dirty="0"/>
          </a:p>
        </p:txBody>
      </p:sp>
      <p:pic>
        <p:nvPicPr>
          <p:cNvPr id="98306" name="Picture 2" descr="C:\Users\ecoffey\AppData\Local\Temp\Rar$DRa1.174\Media Control Unit\Png_64_24_16\Admindown\Media-Control-Unit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96" y="133485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7" name="Picture 3" descr="C:\Users\ecoffey\AppData\Local\Temp\Rar$DRa1.174\Media Control Unit\Png_64_24_16\Admindown\Media-Control-Unit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73" y="14701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C:\Users\ecoffey\AppData\Local\Temp\Rar$DRa1.174\Media Control Unit\Png_64_24_16\Admindown\Media-Control-Unit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73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C:\Users\ecoffey\AppData\Local\Temp\Rar$DRa0.859\Media Control Unit\Png_64_24_16\Critical\Media-Control-Unit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3485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C:\Users\ecoffey\AppData\Local\Temp\Rar$DRa0.859\Media Control Unit\Png_64_24_16\Critical\Media-Control-Unit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701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Picture 7" descr="C:\Users\ecoffey\AppData\Local\Temp\Rar$DRa0.859\Media Control Unit\Png_64_24_16\Critical\Media-Control-Unit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754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C:\Users\ecoffey\AppData\Local\Temp\Rar$DRa0.347\Media Control Unit\Png_64_24_16\Default\Media-Control-Unit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6035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3" name="Picture 9" descr="C:\Users\ecoffey\AppData\Local\Temp\Rar$DRa0.347\Media Control Unit\Png_64_24_16\Default\Media-Control-Unit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77" y="149979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4" name="Picture 10" descr="C:\Users\ecoffey\AppData\Local\Temp\Rar$DRa0.347\Media Control Unit\Png_64_24_16\Default\Media-Control-Unit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77" y="169051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5" name="Picture 11" descr="C:\Users\ecoffey\AppData\Local\Temp\Rar$DRa2.559\Media Control Unit\Png_64_24_16\Major\Media-Control-Unit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4" y="134819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6" name="Picture 12" descr="C:\Users\ecoffey\AppData\Local\Temp\Rar$DRa2.559\Media Control Unit\Png_64_24_16\Major\Media-Control-Unit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2" y="149259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7" name="Picture 13" descr="C:\Users\ecoffey\AppData\Local\Temp\Rar$DRa2.559\Media Control Unit\Png_64_24_16\Major\Media-Control-Unit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8" name="Picture 14" descr="C:\Users\ecoffey\AppData\Local\Temp\Rar$DRa0.963\Media Control Unit\Png_64_24_16\Minor\Media-Control-Unit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75" y="268240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9" name="Picture 15" descr="C:\Users\ecoffey\AppData\Local\Temp\Rar$DRa0.963\Media Control Unit\Png_64_24_16\Minor\Media-Control-Unit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75" y="284526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0" name="Picture 16" descr="C:\Users\ecoffey\AppData\Local\Temp\Rar$DRa0.963\Media Control Unit\Png_64_24_16\Minor\Media-Control-Unit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75" y="30673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1" name="Picture 17" descr="C:\Users\ecoffey\AppData\Local\Temp\Rar$DRa0.099\Media Control Unit\Png_64_24_16\Normal\Media-Control-Unit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8240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2" name="Picture 18" descr="C:\Users\ecoffey\AppData\Local\Temp\Rar$DRa0.099\Media Control Unit\Png_64_24_16\Normal\Media-Control-Unit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40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3" name="Picture 19" descr="C:\Users\ecoffey\AppData\Local\Temp\Rar$DRa0.099\Media Control Unit\Png_64_24_16\Normal\Media-Control-Unit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73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4" name="Picture 20" descr="C:\Users\ecoffey\AppData\Local\Temp\Rar$DRa1.714\Media Control Unit\Png_64_24_16\Unknown\Media-Control-Unit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5" name="Picture 21" descr="C:\Users\ecoffey\AppData\Local\Temp\Rar$DRa1.714\Media Control Unit\Png_64_24_16\Unknown\Media-Control-Unit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845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6" name="Picture 22" descr="C:\Users\ecoffey\AppData\Local\Temp\Rar$DRa1.714\Media Control Unit\Png_64_24_16\Unknown\Media-Control-Unit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11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7" name="Picture 23" descr="C:\Users\ecoffey\AppData\Local\Temp\Rar$DRa2.653\Media Control Unit\Png_64_24_16\Unmanaged\Media-Control-Unit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827" y="273942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9" name="Picture 25" descr="C:\Users\ecoffey\AppData\Local\Temp\Rar$DRa2.653\Media Control Unit\Png_64_24_16\Unmanaged\Media-Control-Unit_unmanaged_6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51" y="288187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0" name="Picture 26" descr="C:\Users\ecoffey\AppData\Local\Temp\Rar$DRa0.996\Media Control Unit\Png_64_24_16\Unreachable\Media-Control-Unit_unreachable_16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04" y="265860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1" name="Picture 27" descr="C:\Users\ecoffey\AppData\Local\Temp\Rar$DRa0.996\Media Control Unit\Png_64_24_16\Unreachable\Media-Control-Unit_unreachable_24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52" y="284526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2" name="Picture 28" descr="C:\Users\ecoffey\AppData\Local\Temp\Rar$DRa0.996\Media Control Unit\Png_64_24_16\Unreachable\Media-Control-Unit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52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3" name="Picture 29" descr="C:\Users\ecoffey\AppData\Local\Temp\Rar$DRa0.424\Media Control Unit\Png_64_24_16\Warning\Media-Control-Unit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903" y="13670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4" name="Picture 30" descr="C:\Users\ecoffey\AppData\Local\Temp\Rar$DRa0.424\Media Control Unit\Png_64_24_16\Warning\Media-Control-Unit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903" y="150763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5" name="Picture 31" descr="C:\Users\ecoffey\AppData\Local\Temp\Rar$DRa0.424\Media Control Unit\Png_64_24_16\Warning\Media-Control-Unit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903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6" name="Picture 32" descr="C:\Users\ecoffey\AppData\Local\Temp\Rar$DRa2.567\Media Control Unit\Png_256\Media Control Unit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55526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7" name="Picture 33" descr="C:\Users\ecoffey\AppData\Local\Temp\Rar$DRa2.567\Media Control Unit\Png_256\Media Control Unit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01" y="691541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8" name="Picture 34" descr="C:\Users\ecoffey\AppData\Local\Temp\Rar$DRa2.567\Media Control Unit\Png_256\Media Control Unit_default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73" y="827556"/>
            <a:ext cx="2869841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9" name="Picture 35" descr="C:\Users\ecoffey\AppData\Local\Temp\Rar$DRa2.567\Media Control Unit\Png_256\Media Control Unit_maj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546" y="963571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0" name="Picture 36" descr="C:\Users\ecoffey\AppData\Local\Temp\Rar$DRa2.567\Media Control Unit\Png_256\Media Control Unit_min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19" y="1099586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1" name="Picture 37" descr="C:\Users\ecoffey\AppData\Local\Temp\Rar$DRa2.567\Media Control Unit\Png_256\Media Control Unit_normal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692" y="1235601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2" name="Picture 38" descr="C:\Users\ecoffey\AppData\Local\Temp\Rar$DRa2.567\Media Control Unit\Png_256\Media Control Unit_unknown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265" y="1371616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3" name="Picture 39" descr="C:\Users\ecoffey\AppData\Local\Temp\Rar$DRa2.567\Media Control Unit\Png_256\Media Control Unit_unmanaged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38" y="1507631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4" name="Picture 40" descr="C:\Users\ecoffey\AppData\Local\Temp\Rar$DRa2.567\Media Control Unit\Png_256\Media Control Unit_unreachable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411" y="1643646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5" name="Picture 41" descr="C:\Users\ecoffey\AppData\Local\Temp\Rar$DRa2.567\Media Control Unit\Png_256\Media Control Unit_warning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9662"/>
            <a:ext cx="2882540" cy="29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8" descr="C:\Users\ecoffey\AppData\Local\Temp\Rar$DRa0.996\Media Control Unit\Png_64_24_16\Unreachable\Media-Control-Unit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FFD99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383" y="30673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690056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MGX 8000 Multiservice </a:t>
            </a:r>
            <a:r>
              <a:rPr lang="en-US" dirty="0"/>
              <a:t>S</a:t>
            </a:r>
            <a:r>
              <a:rPr lang="en-US" dirty="0" smtClean="0"/>
              <a:t>witch</a:t>
            </a:r>
            <a:endParaRPr lang="en-US" dirty="0"/>
          </a:p>
        </p:txBody>
      </p:sp>
      <p:pic>
        <p:nvPicPr>
          <p:cNvPr id="20482" name="Picture 2" descr="C:\Users\ecoffey\AppData\Local\Temp\Rar$DRa0.191\30045_Device_MGX_8000_multiservice_switch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5941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ecoffey\AppData\Local\Temp\Rar$DRa0.191\30045_Device_MGX_8000_multiservice_switch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059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ecoffey\AppData\Local\Temp\Rar$DRa0.191\30045_Device_MGX_8000_multiservice_switch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108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ecoffey\AppData\Local\Temp\Rar$DRa0.191\30045_Device_MGX_8000_multiservice_switch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03" y="136030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ecoffey\AppData\Local\Temp\Rar$DRa0.191\30045_Device_MGX_8000_multiservice_switch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1351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ecoffey\AppData\Local\Temp\Rar$DRa0.191\30045_Device_MGX_8000_multiservice_switch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54" y="172108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:\Users\ecoffey\AppData\Local\Temp\Rar$DRa0.191\30045_Device_MGX_8000_multiservice_switch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6" y="135941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C:\Users\ecoffey\AppData\Local\Temp\Rar$DRa0.191\30045_Device_MGX_8000_multiservice_switch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6" y="15277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C:\Users\ecoffey\AppData\Local\Temp\Rar$DRa0.191\30045_Device_MGX_8000_multiservice_switch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9" y="2139702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C:\Users\ecoffey\AppData\Local\Temp\Rar$DRa0.191\30045_Device_MGX_8000_multiservice_switch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6" y="17106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C:\Users\ecoffey\AppData\Local\Temp\Rar$DRa0.191\30045_Device_MGX_8000_multiservice_switch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6" y="135941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3" name="Picture 13" descr="C:\Users\ecoffey\AppData\Local\Temp\Rar$DRa0.191\30045_Device_MGX_8000_multiservice_switch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3" y="151351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C:\Users\ecoffey\AppData\Local\Temp\Rar$DRa0.191\30045_Device_MGX_8000_multiservice_switch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17106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5" name="Picture 15" descr="C:\Users\ecoffey\AppData\Local\Temp\Rar$DRa0.191\30045_Device_MGX_8000_multiservice_switch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27054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C:\Users\ecoffey\AppData\Local\Temp\Rar$DRa0.191\30045_Device_MGX_8000_multiservice_switch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741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7" name="Picture 17" descr="C:\Users\ecoffey\AppData\Local\Temp\Rar$DRa0.191\30045_Device_MGX_8000_multiservice_switch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825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C:\Users\ecoffey\AppData\Local\Temp\Rar$DRa0.191\30045_Device_MGX_8000_multiservice_switch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03" y="270999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9" name="Picture 19" descr="C:\Users\ecoffey\AppData\Local\Temp\Rar$DRa0.191\30045_Device_MGX_8000_multiservice_switch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8833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0" name="Picture 20" descr="C:\Users\ecoffey\AppData\Local\Temp\Rar$DRa0.191\30045_Device_MGX_8000_multiservice_switch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825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1" name="Picture 21" descr="C:\Users\ecoffey\AppData\Local\Temp\Rar$DRa0.191\30045_Device_MGX_8000_multiservice_switch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275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C:\Users\ecoffey\AppData\Local\Temp\Rar$DRa0.191\30045_Device_MGX_8000_multiservice_switch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3" name="Picture 23" descr="C:\Users\ecoffey\AppData\Local\Temp\Rar$DRa0.191\30045_Device_MGX_8000_multiservice_switch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825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4" name="Picture 24" descr="C:\Users\ecoffey\AppData\Local\Temp\Rar$DRa0.191\30045_Device_MGX_8000_multiservice_switch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275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5" name="Picture 25" descr="C:\Users\ecoffey\AppData\Local\Temp\Rar$DRa0.191\30045_Device_MGX_8000_multiservice_switch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8833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6" name="Picture 26" descr="C:\Users\ecoffey\AppData\Local\Temp\Rar$DRa0.191\30045_Device_MGX_8000_multiservice_switch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2346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7" name="Picture 27" descr="C:\Users\ecoffey\AppData\Local\Temp\Rar$DRa0.191\30045_Device_MGX_8000_multiservice_switch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793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8" name="Picture 28" descr="C:\Users\ecoffey\AppData\Local\Temp\Rar$DRa0.191\30045_Device_MGX_8000_multiservice_switch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53" y="135941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9" name="Picture 29" descr="C:\Users\ecoffey\AppData\Local\Temp\Rar$DRa0.191\30045_Device_MGX_8000_multiservice_switch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53" y="151351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0" name="Picture 30" descr="C:\Users\ecoffey\AppData\Local\Temp\Rar$DRa0.191\30045_Device_MGX_8000_multiservice_switch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191\30045_Device_MGX_8000_multiservice_switch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7" y="27424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191\30045_Device_MGX_8000_multiservice_switch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7" y="290323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191\30045_Device_MGX_8000_multiservice_switch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09070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861112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Modem</a:t>
            </a:r>
            <a:endParaRPr lang="en-US" dirty="0"/>
          </a:p>
        </p:txBody>
      </p:sp>
      <p:pic>
        <p:nvPicPr>
          <p:cNvPr id="21506" name="Picture 2" descr="C:\Users\ecoffey\AppData\Local\Temp\Rar$DRa0.694\30046_Device_modem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23" y="148227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ecoffey\AppData\Local\Temp\Rar$DRa0.694\30046_Device_modem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32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ecoffey\AppData\Local\Temp\Rar$DRa0.694\30046_Device_modem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ecoffey\AppData\Local\Temp\Rar$DRa0.694\30046_Device_modem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9192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ecoffey\AppData\Local\Temp\Rar$DRa0.694\30046_Device_modem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6226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:\Users\ecoffey\AppData\Local\Temp\Rar$DRa0.694\30046_Device_modem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:\Users\ecoffey\AppData\Local\Temp\Rar$DRa0.694\30046_Device_modem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5827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:\Users\ecoffey\AppData\Local\Temp\Rar$DRa0.694\30046_Device_modem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92" y="161384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:\Users\ecoffey\AppData\Local\Temp\Rar$DRa0.694\30046_Device_modem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327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:\Users\ecoffey\AppData\Local\Temp\Rar$DRa0.694\30046_Device_modem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92" y="17537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:\Users\ecoffey\AppData\Local\Temp\Rar$DRa0.694\30046_Device_modem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0" y="145827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:\Users\ecoffey\AppData\Local\Temp\Rar$DRa0.694\30046_Device_modem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163467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:\Users\ecoffey\AppData\Local\Temp\Rar$DRa0.694\30046_Device_modem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:\Users\ecoffey\AppData\Local\Temp\Rar$DRa0.694\30046_Device_modem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277175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:\Users\ecoffey\AppData\Local\Temp\Rar$DRa0.694\30046_Device_modem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" y="29334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:\Users\ecoffey\AppData\Local\Temp\Rar$DRa0.694\30046_Device_modem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:\Users\ecoffey\AppData\Local\Temp\Rar$DRa0.694\30046_Device_modem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7175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:\Users\ecoffey\AppData\Local\Temp\Rar$DRa0.694\30046_Device_modem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54" y="29392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:\Users\ecoffey\AppData\Local\Temp\Rar$DRa0.694\30046_Device_modem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220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:\Users\ecoffey\AppData\Local\Temp\Rar$DRa0.694\30046_Device_modem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7175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:\Users\ecoffey\AppData\Local\Temp\Rar$DRa0.694\30046_Device_modem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392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 descr="C:\Users\ecoffey\AppData\Local\Temp\Rar$DRa0.694\30046_Device_modem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1999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C:\Users\ecoffey\AppData\Local\Temp\Rar$DRa0.694\30046_Device_modem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 descr="C:\Users\ecoffey\AppData\Local\Temp\Rar$DRa0.694\30046_Device_modem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3711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 descr="C:\Users\ecoffey\AppData\Local\Temp\Rar$DRa0.694\30046_Device_modem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90" y="336383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1" name="Picture 27" descr="C:\Users\ecoffey\AppData\Local\Temp\Rar$DRa0.694\30046_Device_modem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26" y="311999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 descr="C:\Users\ecoffey\AppData\Local\Temp\Rar$DRa0.694\30046_Device_modem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3" name="Picture 29" descr="C:\Users\ecoffey\AppData\Local\Temp\Rar$DRa0.694\30046_Device_modem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4323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4" name="Picture 30" descr="C:\Users\ecoffey\AppData\Local\Temp\Rar$DRa0.694\30046_Device_modem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694\30046_Device_modem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4" y="276107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694\30046_Device_modem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4" y="29435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694\30046_Device_modem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1264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234141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MUX</a:t>
            </a:r>
            <a:endParaRPr lang="en-US" dirty="0"/>
          </a:p>
        </p:txBody>
      </p:sp>
      <p:pic>
        <p:nvPicPr>
          <p:cNvPr id="22530" name="Picture 2" descr="C:\Users\ecoffey\AppData\Local\Temp\Rar$DRa0.102\30047__Device_MUX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54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ecoffey\AppData\Local\Temp\Rar$DRa0.102\30047__Device_MUX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1616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ecoffey\AppData\Local\Temp\Rar$DRa0.102\30047__Device_MUX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5899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ecoffey\AppData\Local\Temp\Rar$DRa0.102\30047__Device_MUX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7672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ecoffey\AppData\Local\Temp\Rar$DRa0.102\30047__Device_MUX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27" y="161616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Users\ecoffey\AppData\Local\Temp\Rar$DRa0.102\30047__Device_MUX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5304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:\Users\ecoffey\AppData\Local\Temp\Rar$DRa0.102\30047__Device_MUX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03" y="148089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C:\Users\ecoffey\AppData\Local\Temp\Rar$DRa0.102\30047__Device_MUX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03" y="161616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C:\Users\ecoffey\AppData\Local\Temp\Rar$DRa0.102\30047__Device_MUX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9568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9" name="Picture 11" descr="C:\Users\ecoffey\AppData\Local\Temp\Rar$DRa0.102\30047__Device_MUX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95" y="175304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C:\Users\ecoffey\AppData\Local\Temp\Rar$DRa0.102\30047__Device_MUX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4470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1" name="Picture 13" descr="C:\Users\ecoffey\AppData\Local\Temp\Rar$DRa0.102\30047__Device_MUX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5798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C:\Users\ecoffey\AppData\Local\Temp\Rar$DRa0.102\30047__Device_MUX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5304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3" name="Picture 15" descr="C:\Users\ecoffey\AppData\Local\Temp\Rar$DRa0.102\30047__Device_MUX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8243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C:\Users\ecoffey\AppData\Local\Temp\Rar$DRa0.102\30047__Device_MUX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0266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5" name="Picture 17" descr="C:\Users\ecoffey\AppData\Local\Temp\Rar$DRa0.102\30047__Device_MUX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3287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6" name="Picture 18" descr="C:\Users\ecoffey\AppData\Local\Temp\Rar$DRa0.102\30047__Device_MUX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357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7" name="Picture 19" descr="C:\Users\ecoffey\AppData\Local\Temp\Rar$DRa0.102\30047__Device_MUX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072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8" name="Picture 20" descr="C:\Users\ecoffey\AppData\Local\Temp\Rar$DRa0.102\30047__Device_MUX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3287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9" name="Picture 21" descr="C:\Users\ecoffey\AppData\Local\Temp\Rar$DRa0.102\30047__Device_MUX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357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0" name="Picture 22" descr="C:\Users\ecoffey\AppData\Local\Temp\Rar$DRa0.102\30047__Device_MUX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185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1" name="Picture 23" descr="C:\Users\ecoffey\AppData\Local\Temp\Rar$DRa0.102\30047__Device_MUX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5837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2" name="Picture 24" descr="C:\Users\ecoffey\AppData\Local\Temp\Rar$DRa0.102\30047__Device_MUX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69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3" name="Picture 25" descr="C:\Users\ecoffey\AppData\Local\Temp\Rar$DRa0.102\30047__Device_MUX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143" y="29754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4" name="Picture 26" descr="C:\Users\ecoffey\AppData\Local\Temp\Rar$DRa0.102\30047__Device_MUX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07580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5" name="Picture 27" descr="C:\Users\ecoffey\AppData\Local\Temp\Rar$DRa0.102\30047__Device_MUX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69" y="313287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6" name="Picture 28" descr="C:\Users\ecoffey\AppData\Local\Temp\Rar$DRa0.102\30047__Device_MUX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514" y="14470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7" name="Picture 29" descr="C:\Users\ecoffey\AppData\Local\Temp\Rar$DRa0.102\30047__Device_MUX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689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8" name="Picture 30" descr="C:\Users\ecoffey\AppData\Local\Temp\Rar$DRa0.102\30047__Device_MUX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518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102\30047__Device_MUX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6" y="28278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102\30047__Device_MUX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0" y="298772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102\30047__Device_MUX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6" y="314510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00816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NAC Appliance</a:t>
            </a:r>
            <a:endParaRPr lang="en-US" dirty="0"/>
          </a:p>
        </p:txBody>
      </p:sp>
      <p:pic>
        <p:nvPicPr>
          <p:cNvPr id="23554" name="Picture 2" descr="C:\Users\ecoffey\AppData\Local\Temp\Rar$DRa0.210\30048_Device_nac_appliance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43" y="136377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ecoffey\AppData\Local\Temp\Rar$DRa0.210\30048_Device_nac_appliance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45" y="14944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ecoffey\AppData\Local\Temp\Rar$DRa0.210\30048_Device_nac_appliance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ecoffey\AppData\Local\Temp\Rar$DRa0.210\30048_Device_nac_appliance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67" y="136377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ecoffey\AppData\Local\Temp\Rar$DRa0.210\30048_Device_nac_appliance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16" y="152486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C:\Users\ecoffey\AppData\Local\Temp\Rar$DRa0.210\30048_Device_nac_appliance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774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C:\Users\ecoffey\AppData\Local\Temp\Rar$DRa0.210\30048_Device_nac_appliance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7253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C:\Users\ecoffey\AppData\Local\Temp\Rar$DRa0.210\30048_Device_nac_appliance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15066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C:\Users\ecoffey\AppData\Local\Temp\Rar$DRa0.210\30048_Device_nac_appliance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2367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1" descr="C:\Users\ecoffey\AppData\Local\Temp\Rar$DRa0.210\30048_Device_nac_appliance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C:\Users\ecoffey\AppData\Local\Temp\Rar$DRa0.210\30048_Device_nac_appliance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1" y="133618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13" descr="C:\Users\ecoffey\AppData\Local\Temp\Rar$DRa0.210\30048_Device_nac_appliance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4" y="14944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C:\Users\ecoffey\AppData\Local\Temp\Rar$DRa0.210\30048_Device_nac_appliance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5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15" descr="C:\Users\ecoffey\AppData\Local\Temp\Rar$DRa0.210\30048_Device_nac_appliance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4" y="26690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C:\Users\ecoffey\AppData\Local\Temp\Rar$DRa0.210\30048_Device_nac_appliance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1" y="28682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9" name="Picture 17" descr="C:\Users\ecoffey\AppData\Local\Temp\Rar$DRa0.210\30048_Device_nac_appliance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1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18" descr="C:\Users\ecoffey\AppData\Local\Temp\Rar$DRa0.210\30048_Device_nac_appliance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76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1" name="Picture 19" descr="C:\Users\ecoffey\AppData\Local\Temp\Rar$DRa0.210\30048_Device_nac_appliance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4526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C:\Users\ecoffey\AppData\Local\Temp\Rar$DRa0.210\30048_Device_nac_appliance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3" name="Picture 21" descr="C:\Users\ecoffey\AppData\Local\Temp\Rar$DRa0.210\30048_Device_nac_appliance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690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C:\Users\ecoffey\AppData\Local\Temp\Rar$DRa0.210\30048_Device_nac_appliance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407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5" name="Picture 23" descr="C:\Users\ecoffey\AppData\Local\Temp\Rar$DRa0.210\30048_Device_nac_appliance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6" name="Picture 24" descr="C:\Users\ecoffey\AppData\Local\Temp\Rar$DRa0.210\30048_Device_nac_appliance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79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7" name="Picture 25" descr="C:\Users\ecoffey\AppData\Local\Temp\Rar$DRa0.210\30048_Device_nac_appliance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79" y="285407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8" name="Picture 26" descr="C:\Users\ecoffey\AppData\Local\Temp\Rar$DRa0.210\30048_Device_nac_appliance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29317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9" name="Picture 27" descr="C:\Users\ecoffey\AppData\Local\Temp\Rar$DRa0.210\30048_Device_nac_appliance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0" name="Picture 28" descr="C:\Users\ecoffey\AppData\Local\Temp\Rar$DRa0.210\30048_Device_nac_appliance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3618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1" name="Picture 29" descr="C:\Users\ecoffey\AppData\Local\Temp\Rar$DRa0.210\30048_Device_nac_appliance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969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2" name="Picture 30" descr="C:\Users\ecoffey\AppData\Local\Temp\Rar$DRa0.210\30048_Device_nac_appliance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798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210\30048_Device_nac_appliance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210\30048_Device_nac_appliance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287617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210\30048_Device_nac_appliance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45" y="309790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068040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ATA</a:t>
            </a:r>
            <a:endParaRPr lang="en-US" dirty="0"/>
          </a:p>
        </p:txBody>
      </p:sp>
      <p:pic>
        <p:nvPicPr>
          <p:cNvPr id="1026" name="Picture 2" descr="C:\Users\ecoffey\AppData\Local\Temp\Rar$DRa0.532\Device_ATA_3087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748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coffey\AppData\Local\Temp\Rar$DRa0.532\Device_ATA_3087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34" y="165612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coffey\AppData\Local\Temp\Rar$DRa0.532\Device_ATA_3087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9598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coffey\AppData\Local\Temp\Rar$DRa0.532\Device_ATA_3087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293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coffey\AppData\Local\Temp\Rar$DRa0.532\Device_ATA_3087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06" y="160643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coffey\AppData\Local\Temp\Rar$DRa0.532\Device_ATA_3087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06" y="178931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coffey\AppData\Local\Temp\Rar$DRa0.532\Device_ATA_3087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14559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coffey\AppData\Local\Temp\Rar$DRa0.532\Device_ATA_3087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442" y="1596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ecoffey\AppData\Local\Temp\Rar$DRa0.532\Device_ATA_3087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107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ecoffey\AppData\Local\Temp\Rar$DRa0.532\Device_ATA_3087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442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ecoffey\AppData\Local\Temp\Rar$DRa0.532\Device_ATA_3087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4293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ecoffey\AppData\Local\Temp\Rar$DRa0.532\Device_ATA_3087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596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ecoffey\AppData\Local\Temp\Rar$DRa0.532\Device_ATA_3087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ecoffey\AppData\Local\Temp\Rar$DRa0.532\Device_ATA_3087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7809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ecoffey\AppData\Local\Temp\Rar$DRa0.532\Device_ATA_3087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96999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ecoffey\AppData\Local\Temp\Rar$DRa0.532\Device_ATA_3087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5955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ecoffey\AppData\Local\Temp\Rar$DRa0.532\Device_ATA_3087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06" y="27721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ecoffey\AppData\Local\Temp\Rar$DRa0.532\Device_ATA_3087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649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ecoffey\AppData\Local\Temp\Rar$DRa0.532\Device_ATA_3087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ecoffey\AppData\Local\Temp\Rar$DRa0.532\Device_ATA_3087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442" y="27633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ecoffey\AppData\Local\Temp\Rar$DRa0.532\Device_ATA_3087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6034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ecoffey\AppData\Local\Temp\Rar$DRa0.532\Device_ATA_3087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5955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ecoffey\AppData\Local\Temp\Rar$DRa0.532\Device_ATA_3087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01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ecoffey\AppData\Local\Temp\Rar$DRa0.532\Device_ATA_3087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01" y="295367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ecoffey\AppData\Local\Temp\Rar$DRa0.532\Device_ATA_3087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36383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ecoffey\AppData\Local\Temp\Rar$DRa0.532\Device_ATA_3087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ecoffey\AppData\Local\Temp\Rar$DRa0.532\Device_ATA_3087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63" y="14196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ecoffey\AppData\Local\Temp\Rar$DRa0.532\Device_ATA_3087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96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ecoffey\AppData\Local\Temp\Rar$DRa0.532\Device_ATA_3087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532\Device_ATA_3087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41" y="275440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532\Device_ATA_3087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41" y="295344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532\Device_ATA_3087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6" y="314758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775677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NCS 2000</a:t>
            </a:r>
            <a:endParaRPr lang="en-US" dirty="0"/>
          </a:p>
        </p:txBody>
      </p:sp>
      <p:pic>
        <p:nvPicPr>
          <p:cNvPr id="99330" name="Picture 2" descr="C:\Users\ecoffey\AppData\Local\Temp\Rar$DRa1.127\NCS 2000\Png\Admindown\NCS 2000_admind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66" y="487363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1" name="Picture 3" descr="C:\Users\ecoffey\AppData\Local\Temp\Rar$DRa1.127\NCS 2000\Png\Admindown\NCS-2000_admindown_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28" y="137638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C:\Users\ecoffey\AppData\Local\Temp\Rar$DRa1.127\NCS 2000\Png\Admindown\NCS-2000_admindown_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88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5" descr="C:\Users\ecoffey\AppData\Local\Temp\Rar$DRa1.127\NCS 2000\Png\Admindown\NCS-2000_admindown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874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C:\Users\ecoffey\AppData\Local\Temp\Rar$DRa1.640\NCS 2000\Png\Critical\NCS 2000_critical_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06" y="630952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5" name="Picture 7" descr="C:\Users\ecoffey\AppData\Local\Temp\Rar$DRa1.640\NCS 2000\Png\Critical\NCS-2000_critical_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793" y="134889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6" name="Picture 8" descr="C:\Users\ecoffey\AppData\Local\Temp\Rar$DRa1.640\NCS 2000\Png\Critical\NCS-2000_critical_2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666" y="152485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7" name="Picture 9" descr="C:\Users\ecoffey\AppData\Local\Temp\Rar$DRa1.640\NCS 2000\Png\Critical\NCS-2000_critical_6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8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8" name="Picture 10" descr="C:\Users\ecoffey\AppData\Local\Temp\Rar$DRa0.785\NCS 2000\Png\Default\NCS 200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643" y="774541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9" name="Picture 11" descr="C:\Users\ecoffey\AppData\Local\Temp\Rar$DRa0.785\NCS 2000\Png\Default\NCS-2000_default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63" y="134889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40" name="Picture 12" descr="C:\Users\ecoffey\AppData\Local\Temp\Rar$DRa0.785\NCS 2000\Png\Default\NCS-2000_default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9621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41" name="Picture 13" descr="C:\Users\ecoffey\AppData\Local\Temp\Rar$DRa0.785\NCS 2000\Png\Default\NCS-2000_default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773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42" name="Picture 14" descr="C:\Users\ecoffey\AppData\Local\Temp\Rar$DRa0.809\NCS 2000\Png\Major\NCS 2000_major_25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380" y="918130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43" name="Picture 15" descr="C:\Users\ecoffey\AppData\Local\Temp\Rar$DRa0.809\NCS 2000\Png\Major\NCS-2000_maj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1" y="13705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44" name="Picture 16" descr="C:\Users\ecoffey\AppData\Local\Temp\Rar$DRa0.809\NCS 2000\Png\Major\NCS-2000_maj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1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45" name="Picture 17" descr="C:\Users\ecoffey\AppData\Local\Temp\Rar$DRa0.809\NCS 2000\Png\Major\NCS-2000_maj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46" name="Picture 18" descr="C:\Users\ecoffey\AppData\Local\Temp\Rar$DRa0.286\NCS 2000\Png\Minor\NCS 2000_minor_25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18" y="1061719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47" name="Picture 19" descr="C:\Users\ecoffey\AppData\Local\Temp\Rar$DRa0.286\NCS 2000\Png\Minor\NCS-2000_minor_16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50" y="27062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48" name="Picture 20" descr="C:\Users\ecoffey\AppData\Local\Temp\Rar$DRa0.286\NCS 2000\Png\Minor\NCS-2000_minor_2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50" y="287196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49" name="Picture 21" descr="C:\Users\ecoffey\AppData\Local\Temp\Rar$DRa0.286\NCS 2000\Png\Minor\NCS-2000_minor_6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50" y="30837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50" name="Picture 22" descr="C:\Users\ecoffey\AppData\Local\Temp\Rar$DRa0.715\NCS 2000\Png\Normal\NCS 2000_normal_256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155" y="1205308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51" name="Picture 23" descr="C:\Users\ecoffey\AppData\Local\Temp\Rar$DRa0.715\NCS 2000\Png\Normal\NCS-2000_normal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1875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52" name="Picture 24" descr="C:\Users\ecoffey\AppData\Local\Temp\Rar$DRa0.715\NCS 2000\Png\Normal\NCS-2000_normal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765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53" name="Picture 25" descr="C:\Users\ecoffey\AppData\Local\Temp\Rar$DRa0.715\NCS 2000\Png\Normal\NCS-2000_normal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35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54" name="Picture 26" descr="C:\Users\ecoffey\AppData\Local\Temp\Rar$DRa0.257\NCS 2000\Png\Unknown\NCS 2000_unknown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93" y="1348897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55" name="Picture 27" descr="C:\Users\ecoffey\AppData\Local\Temp\Rar$DRa0.257\NCS 2000\Png\Unknown\NCS-2000_unknown_16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86" y="275004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56" name="Picture 28" descr="C:\Users\ecoffey\AppData\Local\Temp\Rar$DRa0.257\NCS 2000\Png\Unknown\NCS-2000_unknown_2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8825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57" name="Picture 29" descr="C:\Users\ecoffey\AppData\Local\Temp\Rar$DRa0.257\NCS 2000\Png\Unknown\NCS-2000_unknown_6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835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58" name="Picture 30" descr="C:\Users\ecoffey\AppData\Local\Temp\Rar$DRa0.660\NCS 2000\Png\Unmanaged\NCS 2000_unmanaged_256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31" y="1492486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59" name="Picture 31" descr="C:\Users\ecoffey\AppData\Local\Temp\Rar$DRa0.660\NCS 2000\Png\Unmanaged\NCS-2000_unmanaged_1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14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60" name="Picture 32" descr="C:\Users\ecoffey\AppData\Local\Temp\Rar$DRa0.660\NCS 2000\Png\Unmanaged\NCS-2000_unmanaged_24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14" y="290071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61" name="Picture 33" descr="C:\Users\ecoffey\AppData\Local\Temp\Rar$DRa0.660\NCS 2000\Png\Unmanaged\NCS-2000_unmanaged_64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14" y="308240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62" name="Picture 34" descr="C:\Users\ecoffey\AppData\Local\Temp\Rar$DRa0.703\NCS 2000\Png\Unreachable\NCS 2000_unreachable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68" y="1636075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63" name="Picture 35" descr="C:\Users\ecoffey\AppData\Local\Temp\Rar$DRa0.703\NCS 2000\Png\Unreachable\NCS-2000_unreachable_1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430" y="271666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64" name="Picture 36" descr="C:\Users\ecoffey\AppData\Local\Temp\Rar$DRa0.703\NCS 2000\Png\Unreachable\NCS-2000_unreachable_24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36" y="28927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65" name="Picture 37" descr="C:\Users\ecoffey\AppData\Local\Temp\Rar$DRa0.703\NCS 2000\Png\Unreachable\NCS-2000_unreachable_64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80" y="307355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66" name="Picture 38" descr="C:\Users\ecoffey\AppData\Local\Temp\Rar$DRa0.631\NCS 2000\Png\Warning\NCS 2000_warning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006" y="1779662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67" name="Picture 39" descr="C:\Users\ecoffey\AppData\Local\Temp\Rar$DRa0.631\NCS 2000\Png\Warning\NCS-2000_warning_1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56" y="134889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68" name="Picture 40" descr="C:\Users\ecoffey\AppData\Local\Temp\Rar$DRa0.631\NCS 2000\Png\Warning\NCS-2000_warning_24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27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69" name="Picture 41" descr="C:\Users\ecoffey\AppData\Local\Temp\Rar$DRa0.631\NCS 2000\Png\Warning\NCS-2000_warning_64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13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767809"/>
      </p:ext>
    </p:extLst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NCS 4000</a:t>
            </a:r>
            <a:endParaRPr lang="en-US" dirty="0"/>
          </a:p>
        </p:txBody>
      </p:sp>
      <p:pic>
        <p:nvPicPr>
          <p:cNvPr id="100354" name="Picture 2" descr="C:\Users\ecoffey\AppData\Local\Temp\Rar$DRa2.165\NCS 4000\Png\Admindown\NCS 4000_admind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84" y="532610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 descr="C:\Users\ecoffey\AppData\Local\Temp\Rar$DRa2.165\NCS 4000\Png\Admindown\NCS-4000_admindown_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726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C:\Users\ecoffey\AppData\Local\Temp\Rar$DRa2.165\NCS 4000\Png\Admindown\NCS-4000_admindown_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93" y="153758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7" name="Picture 5" descr="C:\Users\ecoffey\AppData\Local\Temp\Rar$DRa2.165\NCS 4000\Png\Admindown\NCS-4000_admindown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93" y="171441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C:\Users\ecoffey\AppData\Local\Temp\Rar$DRa0.893\NCS 4000\Png\Critical\NCS 4000_critical_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14" y="671171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9" name="Picture 7" descr="C:\Users\ecoffey\AppData\Local\Temp\Rar$DRa0.893\NCS 4000\Png\Critical\NCS-4000_critical_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23" y="136397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0" name="Picture 8" descr="C:\Users\ecoffey\AppData\Local\Temp\Rar$DRa0.893\NCS 4000\Png\Critical\NCS-4000_critical_2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43" y="151867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1" name="Picture 9" descr="C:\Users\ecoffey\AppData\Local\Temp\Rar$DRa0.893\NCS 4000\Png\Critical\NCS-4000_critical_6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263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2" name="Picture 10" descr="C:\Users\ecoffey\AppData\Local\Temp\Rar$DRa0.974\NCS 4000\Png\Default\NCS 400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148" y="809732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3" name="Picture 11" descr="C:\Users\ecoffey\AppData\Local\Temp\Rar$DRa0.974\NCS 4000\Png\Default\NCS-4000_default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88" y="134603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4" name="Picture 12" descr="C:\Users\ecoffey\AppData\Local\Temp\Rar$DRa0.974\NCS 4000\Png\Default\NCS-4000_default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88" y="14945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5" name="Picture 13" descr="C:\Users\ecoffey\AppData\Local\Temp\Rar$DRa0.974\NCS 4000\Png\Default\NCS-4000_default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8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6" name="Picture 14" descr="C:\Users\ecoffey\AppData\Local\Temp\Rar$DRa0.549\NCS 4000\Png\Major\NCS 4000_major_25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81" y="948293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7" name="Picture 15" descr="C:\Users\ecoffey\AppData\Local\Temp\Rar$DRa0.549\NCS 4000\Png\Major\NCS-4000_maj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5" y="138061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8" name="Picture 16" descr="C:\Users\ecoffey\AppData\Local\Temp\Rar$DRa0.549\NCS 4000\Png\Major\NCS-4000_maj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1" y="151867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9" name="Picture 17" descr="C:\Users\ecoffey\AppData\Local\Temp\Rar$DRa0.549\NCS 4000\Png\Major\NCS-4000_maj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0" name="Picture 18" descr="C:\Users\ecoffey\AppData\Local\Temp\Rar$DRa1.803\NCS 4000\Png\Minor\NCS 4000_minor_25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15" y="1086854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1" name="Picture 19" descr="C:\Users\ecoffey\AppData\Local\Temp\Rar$DRa1.803\NCS 4000\Png\Minor\NCS-4000_minor_16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7" y="26936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2" name="Picture 20" descr="C:\Users\ecoffey\AppData\Local\Temp\Rar$DRa1.803\NCS 4000\Png\Minor\NCS-4000_minor_2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1" y="287196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3" name="Picture 21" descr="C:\Users\ecoffey\AppData\Local\Temp\Rar$DRa1.803\NCS 4000\Png\Minor\NCS-4000_minor_6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3" y="307294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4" name="Picture 22" descr="C:\Users\ecoffey\AppData\Local\Temp\Rar$DRa0.447\NCS 4000\Png\Normal\NCS 4000_normal_256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49" y="1225415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5" name="Picture 23" descr="C:\Users\ecoffey\AppData\Local\Temp\Rar$DRa0.447\NCS 4000\Png\Normal\NCS-4000_normal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300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6" name="Picture 24" descr="C:\Users\ecoffey\AppData\Local\Temp\Rar$DRa0.447\NCS 4000\Png\Normal\NCS-4000_normal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765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7" name="Picture 25" descr="C:\Users\ecoffey\AppData\Local\Temp\Rar$DRa0.447\NCS 4000\Png\Normal\NCS-4000_normal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017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8" name="Picture 26" descr="C:\Users\ecoffey\AppData\Local\Temp\Rar$DRa0.436\NCS 4000\Png\Unknown\NCS 4000_unknown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3" y="1363976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9" name="Picture 27" descr="C:\Users\ecoffey\AppData\Local\Temp\Rar$DRa0.436\NCS 4000\Png\Unknown\NCS-4000_unknown_16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263" y="27300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80" name="Picture 28" descr="C:\Users\ecoffey\AppData\Local\Temp\Rar$DRa0.436\NCS 4000\Png\Unknown\NCS-4000_unknown_2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263" y="28765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81" name="Picture 29" descr="C:\Users\ecoffey\AppData\Local\Temp\Rar$DRa0.436\NCS 4000\Png\Unknown\NCS-4000_unknown_6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7612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82" name="Picture 30" descr="C:\Users\ecoffey\AppData\Local\Temp\Rar$DRa2.694\NCS 4000\Png\Unmanaged\NCS 4000_unmanaged_256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17" y="1502537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83" name="Picture 31" descr="C:\Users\ecoffey\AppData\Local\Temp\Rar$DRa2.694\NCS 4000\Png\Unmanaged\NCS-4000_unmanaged_1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439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84" name="Picture 32" descr="C:\Users\ecoffey\AppData\Local\Temp\Rar$DRa2.694\NCS 4000\Png\Unmanaged\NCS-4000_unmanaged_24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09" y="291117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85" name="Picture 33" descr="C:\Users\ecoffey\AppData\Local\Temp\Rar$DRa2.694\NCS 4000\Png\Unmanaged\NCS-4000_unmanaged_64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65" y="31082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86" name="Picture 34" descr="C:\Users\ecoffey\AppData\Local\Temp\Rar$DRa1.385\NCS 4000\Png\Unreachable\NCS 4000_unreachable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50" y="1641098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87" name="Picture 35" descr="C:\Users\ecoffey\AppData\Local\Temp\Rar$DRa1.385\NCS 4000\Png\Unreachable\NCS-4000_unreachable_1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51" y="27300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88" name="Picture 36" descr="C:\Users\ecoffey\AppData\Local\Temp\Rar$DRa1.385\NCS 4000\Png\Unreachable\NCS-4000_unreachable_24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51" y="291576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89" name="Picture 37" descr="C:\Users\ecoffey\AppData\Local\Temp\Rar$DRa1.385\NCS 4000\Png\Unreachable\NCS-4000_unreachable_64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71" y="310412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90" name="Picture 38" descr="C:\Users\ecoffey\AppData\Local\Temp\Rar$DRa0.435\NCS 4000\Png\Warning\NCS 4000_warning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9662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91" name="Picture 39" descr="C:\Users\ecoffey\AppData\Local\Temp\Rar$DRa0.435\NCS 4000\Png\Warning\NCS-4000_warning_1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71" y="128507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92" name="Picture 40" descr="C:\Users\ecoffey\AppData\Local\Temp\Rar$DRa0.435\NCS 4000\Png\Warning\NCS-4000_warning_24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71" y="145821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93" name="Picture 41" descr="C:\Users\ecoffey\AppData\Local\Temp\Rar$DRa0.435\NCS 4000\Png\Warning\NCS-4000_warning_64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718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467919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NCS 4200</a:t>
            </a:r>
            <a:endParaRPr lang="en-US" dirty="0"/>
          </a:p>
        </p:txBody>
      </p:sp>
      <p:pic>
        <p:nvPicPr>
          <p:cNvPr id="1026" name="Picture 2" descr="C:\Users\ecoffey\AppData\Local\Temp\Rar$DRa0.288\NCS4200 Source\Png _64_24_16\Admindown\NCS4200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9107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coffey\AppData\Local\Temp\Rar$DRa0.288\NCS4200 Source\Png _64_24_16\Admindown\NCS4200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8" y="157318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coffey\AppData\Local\Temp\Rar$DRa0.288\NCS4200 Source\Png _64_24_16\Admindown\NCS4200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56" y="17689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coffey\AppData\Local\Temp\Rar$DRa0.229\NCS4200 Source\Png _64_24_16\Critical\NCS4200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32" y="128039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coffey\AppData\Local\Temp\Rar$DRa0.229\NCS4200 Source\Png _64_24_16\Critical\NCS4200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37" y="15111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coffey\AppData\Local\Temp\Rar$DRa0.229\NCS4200 Source\Png _64_24_16\Critical\NCS4200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905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ecoffey\AppData\Local\Temp\Rar$DRa0.352\NCS4200 Source\Png _64_24_16\Default\NCS4200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70" y="1258040"/>
            <a:ext cx="203175" cy="20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ecoffey\AppData\Local\Temp\Rar$DRa0.352\NCS4200 Source\Png _64_24_16\Default\NCS4200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40" y="1464228"/>
            <a:ext cx="304762" cy="3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ecoffey\AppData\Local\Temp\Rar$DRa0.352\NCS4200 Source\Png _64_24_16\Default\NCS4200_default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70" y="1741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ecoffey\AppData\Local\Temp\Rar$DRa0.602\NCS4200 Source\Png _64_24_16\Major\NCS4200_major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3" y="14370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ecoffey\AppData\Local\Temp\Rar$DRa0.602\NCS4200 Source\Png _64_24_16\Major\NCS4200_major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5" y="15589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ecoffey\AppData\Local\Temp\Rar$DRa0.602\NCS4200 Source\Png _64_24_16\Major\NCS4200_major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41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ecoffey\AppData\Local\Temp\Rar$DRa0.041\NCS4200 Source\Png _64_24_16\Minor\NCS4200_minor_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274149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ecoffey\AppData\Local\Temp\Rar$DRa0.041\NCS4200 Source\Png _64_24_16\Minor\NCS4200_minor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4" y="29609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ecoffey\AppData\Local\Temp\Rar$DRa0.041\NCS4200 Source\Png _64_24_16\Minor\NCS4200_minor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3" y="314383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ecoffey\AppData\Local\Temp\Rar$DRa0.891\NCS4200 Source\Png _64_24_16\Normal\NCS4200_normal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61" y="27787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ecoffey\AppData\Local\Temp\Rar$DRa0.891\NCS4200 Source\Png _64_24_16\Normal\NCS4200_normal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6" y="296095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ecoffey\AppData\Local\Temp\Rar$DRa0.891\NCS4200 Source\Png _64_24_16\Normal\NCS4200_normal_6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6144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ecoffey\AppData\Local\Temp\Rar$DRa0.715\NCS4200 Source\Png _64_24_16\Unknown\NCS4200_unknown_1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2247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ecoffey\AppData\Local\Temp\Rar$DRa0.715\NCS4200 Source\Png _64_24_16\Unknown\NCS4200_unknown_2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026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ecoffey\AppData\Local\Temp\Rar$DRa0.715\NCS4200 Source\Png _64_24_16\Unknown\NCS4200_unknown_6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6831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ecoffey\AppData\Local\Temp\Rar$DRa0.770\NCS4200 Source\Png _64_24_16\Unmanaged\NCS4200_unmanaged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40" y="286341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ecoffey\AppData\Local\Temp\Rar$DRa0.770\NCS4200 Source\Png _64_24_16\Unmanaged\NCS4200_unmanaged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69" y="303420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ecoffey\AppData\Local\Temp\Rar$DRa0.770\NCS4200 Source\Png _64_24_16\Unmanaged\NCS4200_unmanaged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69" y="316831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ecoffey\AppData\Local\Temp\Rar$DRa0.616\NCS4200 Source\Png _64_24_16\Unreachable\NCS4200_unreachable_1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69" y="279026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ecoffey\AppData\Local\Temp\Rar$DRa0.616\NCS4200 Source\Png _64_24_16\Unreachable\NCS4200_unreachable_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06" y="292138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ecoffey\AppData\Local\Temp\Rar$DRa0.616\NCS4200 Source\Png _64_24_16\Unreachable\NCS4200_unreachable_6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750" y="31641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:\Users\ecoffey\AppData\Local\Temp\Rar$DRa0.902\NCS4200 Source\Png _64_24_16\Warning\NCS4200_warning_1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49" y="130340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:\Users\ecoffey\AppData\Local\Temp\Rar$DRa0.902\NCS4200 Source\Png _64_24_16\Warning\NCS4200_warning_2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69" y="149866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:\Users\ecoffey\AppData\Local\Temp\Rar$DRa0.902\NCS4200 Source\Png _64_24_16\Warning\NCS4200_warning_6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69" y="1741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C:\Users\ecoffey\AppData\Local\Temp\Rar$DRa0.509\NCS4200 Source\Png_256\NCS4200_admindown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15" y="588264"/>
            <a:ext cx="2539683" cy="20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:\Users\ecoffey\AppData\Local\Temp\Rar$DRa0.509\NCS4200 Source\Png_256\NCS4200_critical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435" y="818974"/>
            <a:ext cx="2539683" cy="20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C:\Users\ecoffey\AppData\Local\Temp\Rar$DRa0.509\NCS4200 Source\Png_256\NCS4200_default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58" y="1049684"/>
            <a:ext cx="2539683" cy="20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C:\Users\ecoffey\AppData\Local\Temp\Rar$DRa0.509\NCS4200 Source\Png_256\NCS4200_major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1" y="1280394"/>
            <a:ext cx="2539683" cy="20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C:\Users\ecoffey\AppData\Local\Temp\Rar$DRa0.509\NCS4200 Source\Png_256\NCS4200_minor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04" y="1511104"/>
            <a:ext cx="2539683" cy="20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C:\Users\ecoffey\AppData\Local\Temp\Rar$DRa0.509\NCS4200 Source\Png_256\NCS4200_normal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27" y="1741814"/>
            <a:ext cx="2539683" cy="20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C:\Users\ecoffey\AppData\Local\Temp\Rar$DRa0.509\NCS4200 Source\Png_256\NCS4200_unknown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50" y="1972524"/>
            <a:ext cx="2539683" cy="20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C:\Users\ecoffey\AppData\Local\Temp\Rar$DRa0.509\NCS4200 Source\Png_256\NCS4200_unmanaged_25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73" y="2215932"/>
            <a:ext cx="2539683" cy="20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C:\Users\ecoffey\AppData\Local\Temp\Rar$DRa0.509\NCS4200 Source\Png_256\NCS4200_unreachable_256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96" y="2459340"/>
            <a:ext cx="2539683" cy="20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C:\Users\ecoffey\AppData\Local\Temp\Rar$DRa0.509\NCS4200 Source\Png_256\NCS4200_warning_25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19" y="2690052"/>
            <a:ext cx="2539683" cy="20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901670"/>
      </p:ext>
    </p:extLst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NCS 6000</a:t>
            </a:r>
            <a:endParaRPr lang="en-US" dirty="0"/>
          </a:p>
        </p:txBody>
      </p:sp>
      <p:pic>
        <p:nvPicPr>
          <p:cNvPr id="101378" name="Picture 2" descr="C:\Users\ecoffey\AppData\Local\Temp\Rar$DRa1.755\NCS 6000\Png\Admindown\NCS 6000_admind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52" y="499238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9" name="Picture 3" descr="C:\Users\ecoffey\AppData\Local\Temp\Rar$DRa1.755\NCS 6000\Png\Admindown\NCS-6000_admindown_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5285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C:\Users\ecoffey\AppData\Local\Temp\Rar$DRa1.755\NCS 6000\Png\Admindown\NCS-6000_admindown_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88" y="14951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1" name="Picture 5" descr="C:\Users\ecoffey\AppData\Local\Temp\Rar$DRa1.755\NCS 6000\Png\Admindown\NCS-6000_admindown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C:\Users\ecoffey\AppData\Local\Temp\Rar$DRa0.392\NCS 6000\Png\Critical\NCS 6000_critical_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61" y="641507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C:\Users\ecoffey\AppData\Local\Temp\Rar$DRa0.392\NCS 6000\Png\Critical\NCS-6000_critical_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97" y="135285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4" name="Picture 8" descr="C:\Users\ecoffey\AppData\Local\Temp\Rar$DRa0.392\NCS 6000\Png\Critical\NCS-6000_critical_2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97" y="14951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C:\Users\ecoffey\AppData\Local\Temp\Rar$DRa0.392\NCS 6000\Png\Critical\NCS-6000_critical_6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17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6" name="Picture 10" descr="C:\Users\ecoffey\AppData\Local\Temp\Rar$DRa0.326\NCS 6000\Png\Default\NCS 6000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574" y="783776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7" name="Picture 11" descr="C:\Users\ecoffey\AppData\Local\Temp\Rar$DRa0.326\NCS 6000\Png\Default\NCS-6000_default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34102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8" name="Picture 12" descr="C:\Users\ecoffey\AppData\Local\Temp\Rar$DRa0.326\NCS 6000\Png\Default\NCS-6000_default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4951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9" name="Picture 13" descr="C:\Users\ecoffey\AppData\Local\Temp\Rar$DRa0.326\NCS 6000\Png\Default\NCS-6000_default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90" name="Picture 14" descr="C:\Users\ecoffey\AppData\Local\Temp\Rar$DRa0.791\NCS 6000\Png\Major\NCS 6000_major_25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6" y="926045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91" name="Picture 15" descr="C:\Users\ecoffey\AppData\Local\Temp\Rar$DRa0.791\NCS 6000\Png\Major\NCS-6000_maj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5" y="134102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92" name="Picture 16" descr="C:\Users\ecoffey\AppData\Local\Temp\Rar$DRa0.791\NCS 6000\Png\Major\NCS-6000_maj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5" y="14951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93" name="Picture 17" descr="C:\Users\ecoffey\AppData\Local\Temp\Rar$DRa0.791\NCS 6000\Png\Major\NCS-6000_maj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94" name="Picture 18" descr="C:\Users\ecoffey\AppData\Local\Temp\Rar$DRa1.799\NCS 6000\Png\Minor\NCS 6000_minor_25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99" y="1068314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95" name="Picture 19" descr="C:\Users\ecoffey\AppData\Local\Temp\Rar$DRa1.799\NCS 6000\Png\Minor\NCS-6000_minor_16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" y="26778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96" name="Picture 20" descr="C:\Users\ecoffey\AppData\Local\Temp\Rar$DRa1.799\NCS 6000\Png\Minor\NCS-6000_minor_2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" y="284445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97" name="Picture 21" descr="C:\Users\ecoffey\AppData\Local\Temp\Rar$DRa1.799\NCS 6000\Png\Minor\NCS-6000_minor_6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" y="308411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98" name="Picture 22" descr="C:\Users\ecoffey\AppData\Local\Temp\Rar$DRa1.474\NCS 6000\Png\Normal\NCS 6000_normal_256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611" y="1210583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99" name="Picture 23" descr="C:\Users\ecoffey\AppData\Local\Temp\Rar$DRa1.474\NCS 6000\Png\Normal\NCS-6000_normal_16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062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00" name="Picture 24" descr="C:\Users\ecoffey\AppData\Local\Temp\Rar$DRa1.474\NCS 6000\Png\Normal\NCS-6000_normal_2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6528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01" name="Picture 25" descr="C:\Users\ecoffey\AppData\Local\Temp\Rar$DRa1.474\NCS 6000\Png\Normal\NCS-6000_normal_6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411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02" name="Picture 26" descr="C:\Users\ecoffey\AppData\Local\Temp\Rar$DRa0.246\NCS 6000\Png\Unknown\NCS 6000_unknown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23" y="1352852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03" name="Picture 27" descr="C:\Users\ecoffey\AppData\Local\Temp\Rar$DRa0.246\NCS 6000\Png\Unknown\NCS-6000_unknown_16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17" y="273877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04" name="Picture 28" descr="C:\Users\ecoffey\AppData\Local\Temp\Rar$DRa0.246\NCS 6000\Png\Unknown\NCS-6000_unknown_2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7493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05" name="Picture 29" descr="C:\Users\ecoffey\AppData\Local\Temp\Rar$DRa0.246\NCS 6000\Png\Unknown\NCS-6000_unknown_6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744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06" name="Picture 30" descr="C:\Users\ecoffey\AppData\Local\Temp\Rar$DRa1.851\NCS 6000\Png\Unmanaged\NCS 6000_unmanaged_256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36" y="1495121"/>
            <a:ext cx="2539683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07" name="Picture 31" descr="C:\Users\ecoffey\AppData\Local\Temp\Rar$DRa1.851\NCS 6000\Png\Unmanaged\NCS-6000_unmanaged_1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68" y="274336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08" name="Picture 32" descr="C:\Users\ecoffey\AppData\Local\Temp\Rar$DRa1.851\NCS 6000\Png\Unmanaged\NCS-6000_unmanaged_24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68" y="288996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09" name="Picture 33" descr="C:\Users\ecoffey\AppData\Local\Temp\Rar$DRa1.851\NCS 6000\Png\Unmanaged\NCS-6000_unmanaged_64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79" y="308411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10" name="Picture 34" descr="C:\Users\ecoffey\AppData\Local\Temp\Rar$DRa0.955\NCS 6000\Png\Unreachable\NCS 6000_unreachable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48" y="1637390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11" name="Picture 35" descr="C:\Users\ecoffey\AppData\Local\Temp\Rar$DRa0.955\NCS 6000\Png\Unreachable\NCS-6000_unreachable_1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53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12" name="Picture 36" descr="C:\Users\ecoffey\AppData\Local\Temp\Rar$DRa0.955\NCS 6000\Png\Unreachable\NCS-6000_unreachable_24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288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13" name="Picture 37" descr="C:\Users\ecoffey\AppData\Local\Temp\Rar$DRa0.955\NCS 6000\Png\Unreachable\NCS-6000_unreachable_64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611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14" name="Picture 38" descr="C:\Users\ecoffey\AppData\Local\Temp\Rar$DRa1.086\NCS 6000\Png\Warning\NCS 6000_warning_25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1779662"/>
            <a:ext cx="2526984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15" name="Picture 39" descr="C:\Users\ecoffey\AppData\Local\Temp\Rar$DRa1.086\NCS 6000\Png\Warning\NCS-6000_warning_1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102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16" name="Picture 40" descr="C:\Users\ecoffey\AppData\Local\Temp\Rar$DRa1.086\NCS 6000\Png\Warning\NCS-6000_warning_24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9512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17" name="Picture 41" descr="C:\Users\ecoffey\AppData\Local\Temp\Rar$DRa1.086\NCS 6000\Png\Warning\NCS-6000_warning_64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952588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 Ranger</a:t>
            </a:r>
            <a:endParaRPr lang="en-US" dirty="0"/>
          </a:p>
        </p:txBody>
      </p:sp>
      <p:pic>
        <p:nvPicPr>
          <p:cNvPr id="24578" name="Picture 2" descr="C:\Users\ecoffey\AppData\Local\Temp\Rar$DRa0.267\30049_Device_net_rang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67" y="146264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ecoffey\AppData\Local\Temp\Rar$DRa0.267\30049_Device_net_rang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67" y="157425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ecoffey\AppData\Local\Temp\Rar$DRa0.267\30049_Device_net_rang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3533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ecoffey\AppData\Local\Temp\Rar$DRa0.267\30049_Device_net_rang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70" y="14196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:\Users\ecoffey\AppData\Local\Temp\Rar$DRa0.267\30049_Device_net_rang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70" y="155125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C:\Users\ecoffey\AppData\Local\Temp\Rar$DRa0.267\30049_Device_net_rang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90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C:\Users\ecoffey\AppData\Local\Temp\Rar$DRa0.267\30049_Device_net_rang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04" y="150453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C:\Users\ecoffey\AppData\Local\Temp\Rar$DRa0.267\30049_Device_net_rang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6398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C:\Users\ecoffey\AppData\Local\Temp\Rar$DRa0.267\30049_Device_net_rang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210044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Picture 11" descr="C:\Users\ecoffey\AppData\Local\Temp\Rar$DRa0.267\30049_Device_net_rang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C:\Users\ecoffey\AppData\Local\Temp\Rar$DRa0.267\30049_Device_net_rang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9" y="147486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9" name="Picture 13" descr="C:\Users\ecoffey\AppData\Local\Temp\Rar$DRa0.267\30049_Device_net_rang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9" y="16398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C:\Users\ecoffey\AppData\Local\Temp\Rar$DRa0.267\30049_Device_net_rang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9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15" descr="C:\Users\ecoffey\AppData\Local\Temp\Rar$DRa0.267\30049_Device_net_rang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5" y="28624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 descr="C:\Users\ecoffey\AppData\Local\Temp\Rar$DRa0.267\30049_Device_net_rang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012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3" name="Picture 17" descr="C:\Users\ecoffey\AppData\Local\Temp\Rar$DRa0.267\30049_Device_net_rang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C:\Users\ecoffey\AppData\Local\Temp\Rar$DRa0.267\30049_Device_net_rang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90" y="28624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19" descr="C:\Users\ecoffey\AppData\Local\Temp\Rar$DRa0.267\30049_Device_net_rang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012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 descr="C:\Users\ecoffey\AppData\Local\Temp\Rar$DRa0.267\30049_Device_net_rang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Picture 21" descr="C:\Users\ecoffey\AppData\Local\Temp\Rar$DRa0.267\30049_Device_net_rang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15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8" name="Picture 22" descr="C:\Users\ecoffey\AppData\Local\Temp\Rar$DRa0.267\30049_Device_net_rang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843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9" name="Picture 23" descr="C:\Users\ecoffey\AppData\Local\Temp\Rar$DRa0.267\30049_Device_net_rang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4" descr="C:\Users\ecoffey\AppData\Local\Temp\Rar$DRa0.267\30049_Device_net_rang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80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1" name="Picture 25" descr="C:\Users\ecoffey\AppData\Local\Temp\Rar$DRa0.267\30049_Device_net_rang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80" y="293594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2" name="Picture 26" descr="C:\Users\ecoffey\AppData\Local\Temp\Rar$DRa0.267\30049_Device_net_rang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41" y="307580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3" name="Picture 27" descr="C:\Users\ecoffey\AppData\Local\Temp\Rar$DRa0.267\30049_Device_net_rang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2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4" name="Picture 28" descr="C:\Users\ecoffey\AppData\Local\Temp\Rar$DRa0.267\30049_Device_net_rang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80" y="14196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5" name="Picture 29" descr="C:\Users\ecoffey\AppData\Local\Temp\Rar$DRa0.267\30049_Device_net_rang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80" y="1596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6" name="Picture 30" descr="C:\Users\ecoffey\AppData\Local\Temp\Rar$DRa0.267\30049_Device_net_rang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267\30049_Device_net_rang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62" y="275440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267\30049_Device_net_rang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62" y="29357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267\30049_Device_net_rang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558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815949"/>
      </p:ext>
    </p:extLst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Amplifier</a:t>
            </a:r>
            <a:endParaRPr lang="en-US" dirty="0"/>
          </a:p>
        </p:txBody>
      </p:sp>
      <p:pic>
        <p:nvPicPr>
          <p:cNvPr id="30722" name="Picture 2" descr="C:\Users\ecoffey\AppData\Local\Temp\Rar$DRa0.522\30056_Device_optical_amplifi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52" y="131404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ecoffey\AppData\Local\Temp\Rar$DRa0.522\30056_Device_optical_amplifi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01" y="14948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ecoffey\AppData\Local\Temp\Rar$DRa0.522\30056_Device_optical_amplifi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1294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C:\Users\ecoffey\AppData\Local\Temp\Rar$DRa0.522\30056_Device_optical_amplifi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39" y="12843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C:\Users\ecoffey\AppData\Local\Temp\Rar$DRa0.522\30056_Device_optical_amplifi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39" y="146146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 descr="C:\Users\ecoffey\AppData\Local\Temp\Rar$DRa0.522\30056_Device_optical_amplifi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39" y="16807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C:\Users\ecoffey\AppData\Local\Temp\Rar$DRa0.522\30056_Device_optical_amplifi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27" y="136400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 descr="C:\Users\ecoffey\AppData\Local\Temp\Rar$DRa0.522\30056_Device_optical_amplifi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27" y="154388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C:\Users\ecoffey\AppData\Local\Temp\Rar$DRa0.522\30056_Device_optical_amplifi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402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11" descr="C:\Users\ecoffey\AppData\Local\Temp\Rar$DRa0.522\30056_Device_optical_amplifi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27" y="171800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C:\Users\ecoffey\AppData\Local\Temp\Rar$DRa0.522\30056_Device_optical_amplifi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3" y="13365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3" name="Picture 13" descr="C:\Users\ecoffey\AppData\Local\Temp\Rar$DRa0.522\30056_Device_optical_amplifi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C:\Users\ecoffey\AppData\Local\Temp\Rar$DRa0.522\30056_Device_optical_amplifi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6" y="171294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5" name="Picture 15" descr="C:\Users\ecoffey\AppData\Local\Temp\Rar$DRa0.522\30056_Device_optical_amplifi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3" y="271577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16" descr="C:\Users\ecoffey\AppData\Local\Temp\Rar$DRa0.522\30056_Device_optical_amplifi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3" y="28816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17" descr="C:\Users\ecoffey\AppData\Local\Temp\Rar$DRa0.522\30056_Device_optical_amplifi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454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C:\Users\ecoffey\AppData\Local\Temp\Rar$DRa0.522\30056_Device_optical_amplifi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5481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9" name="Picture 19" descr="C:\Users\ecoffey\AppData\Local\Temp\Rar$DRa0.522\30056_Device_optical_amplifi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0" name="Picture 20" descr="C:\Users\ecoffey\AppData\Local\Temp\Rar$DRa0.522\30056_Device_optical_amplifi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454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1" name="Picture 21" descr="C:\Users\ecoffey\AppData\Local\Temp\Rar$DRa0.522\30056_Device_optical_amplifi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0" y="268908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2" name="Picture 22" descr="C:\Users\ecoffey\AppData\Local\Temp\Rar$DRa0.522\30056_Device_optical_amplifi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03" y="28816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3" name="Picture 23" descr="C:\Users\ecoffey\AppData\Local\Temp\Rar$DRa0.522\30056_Device_optical_amplifi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4" descr="C:\Users\ecoffey\AppData\Local\Temp\Rar$DRa0.522\30056_Device_optical_amplifi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22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5" name="Picture 25" descr="C:\Users\ecoffey\AppData\Local\Temp\Rar$DRa0.522\30056_Device_optical_amplifi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22" y="28155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6" name="Picture 26" descr="C:\Users\ecoffey\AppData\Local\Temp\Rar$DRa0.522\30056_Device_optical_amplifi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1576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7" name="Picture 27" descr="C:\Users\ecoffey\AppData\Local\Temp\Rar$DRa0.522\30056_Device_optical_amplifi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38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8" name="Picture 28" descr="C:\Users\ecoffey\AppData\Local\Temp\Rar$DRa0.522\30056_Device_optical_amplifi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12756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9" name="Picture 29" descr="C:\Users\ecoffey\AppData\Local\Temp\Rar$DRa0.522\30056_Device_optical_amplifi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148592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0" name="Picture 30" descr="C:\Users\ecoffey\AppData\Local\Temp\Rar$DRa0.522\30056_Device_optical_amplifi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522\30056_Device_optical_amplifi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68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522\30056_Device_optical_amplifi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68" y="2826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522\30056_Device_optical_amplifi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0868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218800"/>
      </p:ext>
    </p:extLst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Transport</a:t>
            </a:r>
            <a:endParaRPr lang="en-US" dirty="0"/>
          </a:p>
        </p:txBody>
      </p:sp>
      <p:pic>
        <p:nvPicPr>
          <p:cNvPr id="31746" name="Picture 2" descr="C:\Users\ecoffey\AppData\Local\Temp\Rar$DRa0.892\30057_Device_optical_transport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80" y="12765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ecoffey\AppData\Local\Temp\Rar$DRa0.892\30057_Device_optical_transport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6821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ecoffey\AppData\Local\Temp\Rar$DRa0.892\30057_Device_optical_transport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306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C:\Users\ecoffey\AppData\Local\Temp\Rar$DRa0.892\30057_Device_optical_transport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54" y="133753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C:\Users\ecoffey\AppData\Local\Temp\Rar$DRa0.892\30057_Device_optical_transport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54" y="148704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C:\Users\ecoffey\AppData\Local\Temp\Rar$DRa0.892\30057_Device_optical_transport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306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C:\Users\ecoffey\AppData\Local\Temp\Rar$DRa0.892\30057_Device_optical_transport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898" y="133753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C:\Users\ecoffey\AppData\Local\Temp\Rar$DRa0.892\30057_Device_optical_transport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898" y="148704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C:\Users\ecoffey\AppData\Local\Temp\Rar$DRa0.892\30057_Device_optical_transport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9568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1" descr="C:\Users\ecoffey\AppData\Local\Temp\Rar$DRa0.892\30057_Device_optical_transport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20" y="170306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C:\Users\ecoffey\AppData\Local\Temp\Rar$DRa0.892\30057_Device_optical_transport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3" y="127657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7" name="Picture 13" descr="C:\Users\ecoffey\AppData\Local\Temp\Rar$DRa0.892\30057_Device_optical_transport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57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4" descr="C:\Users\ecoffey\AppData\Local\Temp\Rar$DRa0.892\30057_Device_optical_transport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77" y="170306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9" name="Picture 15" descr="C:\Users\ecoffey\AppData\Local\Temp\Rar$DRa0.892\30057_Device_optical_transport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77" y="264355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0" name="Picture 16" descr="C:\Users\ecoffey\AppData\Local\Temp\Rar$DRa0.892\30057_Device_optical_transport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9" y="282488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1" name="Picture 17" descr="C:\Users\ecoffey\AppData\Local\Temp\Rar$DRa0.892\30057_Device_optical_transport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" y="308545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18" descr="C:\Users\ecoffey\AppData\Local\Temp\Rar$DRa0.892\30057_Device_optical_transport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4355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3" name="Picture 19" descr="C:\Users\ecoffey\AppData\Local\Temp\Rar$DRa0.892\30057_Device_optical_transport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227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0" descr="C:\Users\ecoffey\AppData\Local\Temp\Rar$DRa0.892\30057_Device_optical_transport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5" name="Picture 21" descr="C:\Users\ecoffey\AppData\Local\Temp\Rar$DRa0.892\30057_Device_optical_transport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6" name="Picture 22" descr="C:\Users\ecoffey\AppData\Local\Temp\Rar$DRa0.892\30057_Device_optical_transport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8" y="28227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7" name="Picture 23" descr="C:\Users\ecoffey\AppData\Local\Temp\Rar$DRa0.892\30057_Device_optical_transport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4" descr="C:\Users\ecoffey\AppData\Local\Temp\Rar$DRa0.892\30057_Device_optical_transport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5" y="264147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9" name="Picture 25" descr="C:\Users\ecoffey\AppData\Local\Temp\Rar$DRa0.892\30057_Device_optical_transport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227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0" name="Picture 26" descr="C:\Users\ecoffey\AppData\Local\Temp\Rar$DRa0.892\30057_Device_optical_transport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22799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1" name="Picture 27" descr="C:\Users\ecoffey\AppData\Local\Temp\Rar$DRa0.892\30057_Device_optical_transport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2" name="Picture 28" descr="C:\Users\ecoffey\AppData\Local\Temp\Rar$DRa0.892\30057_Device_optical_transport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39" y="133753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3" name="Picture 29" descr="C:\Users\ecoffey\AppData\Local\Temp\Rar$DRa0.892\30057_Device_optical_transport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916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4" name="Picture 30" descr="C:\Users\ecoffey\AppData\Local\Temp\Rar$DRa0.892\30057_Device_optical_transport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892\30057_Device_optical_transport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7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892\30057_Device_optical_transport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2508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892\30057_Device_optical_transport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809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28961"/>
      </p:ext>
    </p:extLst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PBX Switch</a:t>
            </a:r>
            <a:endParaRPr lang="en-US" dirty="0"/>
          </a:p>
        </p:txBody>
      </p:sp>
      <p:pic>
        <p:nvPicPr>
          <p:cNvPr id="32770" name="Picture 2" descr="C:\Users\ecoffey\AppData\Local\Temp\Rar$DRa0.079\30058_Device_PBX_switch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78" y="13230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ecoffey\AppData\Local\Temp\Rar$DRa0.079\30058_Device_PBX_switch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67" y="148794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ecoffey\AppData\Local\Temp\Rar$DRa0.079\30058_Device_PBX_switch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728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Users\ecoffey\AppData\Local\Temp\Rar$DRa0.079\30058_Device_PBX_switch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7" y="13230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C:\Users\ecoffey\AppData\Local\Temp\Rar$DRa0.079\30058_Device_PBX_switch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19" y="148038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C:\Users\ecoffey\AppData\Local\Temp\Rar$DRa0.079\30058_Device_PBX_switch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C:\Users\ecoffey\AppData\Local\Temp\Rar$DRa0.079\30058_Device_PBX_switch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71" y="133635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C:\Users\ecoffey\AppData\Local\Temp\Rar$DRa0.079\30058_Device_PBX_switch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48038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C:\Users\ecoffey\AppData\Local\Temp\Rar$DRa0.079\30058_Device_PBX_switch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402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 descr="C:\Users\ecoffey\AppData\Local\Temp\Rar$DRa0.079\30058_Device_PBX_switch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0" name="Picture 12" descr="C:\Users\ecoffey\AppData\Local\Temp\Rar$DRa0.079\30058_Device_PBX_switch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53" y="12866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1" name="Picture 13" descr="C:\Users\ecoffey\AppData\Local\Temp\Rar$DRa0.079\30058_Device_PBX_switch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3" y="147162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2" name="Picture 14" descr="C:\Users\ecoffey\AppData\Local\Temp\Rar$DRa0.079\30058_Device_PBX_switch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21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3" name="Picture 15" descr="C:\Users\ecoffey\AppData\Local\Temp\Rar$DRa0.079\30058_Device_PBX_switch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3" y="26631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4" name="Picture 16" descr="C:\Users\ecoffey\AppData\Local\Temp\Rar$DRa0.079\30058_Device_PBX_switch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3658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5" name="Picture 17" descr="C:\Users\ecoffey\AppData\Local\Temp\Rar$DRa0.079\30058_Device_PBX_switch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6" name="Picture 18" descr="C:\Users\ecoffey\AppData\Local\Temp\Rar$DRa0.079\30058_Device_PBX_switch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19" y="265601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7" name="Picture 19" descr="C:\Users\ecoffey\AppData\Local\Temp\Rar$DRa0.079\30058_Device_PBX_switch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19" y="283449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8" name="Picture 20" descr="C:\Users\ecoffey\AppData\Local\Temp\Rar$DRa0.079\30058_Device_PBX_switch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9" name="Picture 21" descr="C:\Users\ecoffey\AppData\Local\Temp\Rar$DRa0.079\30058_Device_PBX_switch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8819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0" name="Picture 22" descr="C:\Users\ecoffey\AppData\Local\Temp\Rar$DRa0.079\30058_Device_PBX_switch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861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1" name="Picture 23" descr="C:\Users\ecoffey\AppData\Local\Temp\Rar$DRa0.079\30058_Device_PBX_switch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892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2" name="Picture 24" descr="C:\Users\ecoffey\AppData\Local\Temp\Rar$DRa0.079\30058_Device_PBX_switch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554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3" name="Picture 25" descr="C:\Users\ecoffey\AppData\Local\Temp\Rar$DRa0.079\30058_Device_PBX_switch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05" y="283449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4" name="Picture 26" descr="C:\Users\ecoffey\AppData\Local\Temp\Rar$DRa0.079\30058_Device_PBX_switch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50" y="2834497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5" name="Picture 27" descr="C:\Users\ecoffey\AppData\Local\Temp\Rar$DRa0.079\30058_Device_PBX_switch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05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6" name="Picture 28" descr="C:\Users\ecoffey\AppData\Local\Temp\Rar$DRa0.079\30058_Device_PBX_switch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5" y="134761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7" name="Picture 29" descr="C:\Users\ecoffey\AppData\Local\Temp\Rar$DRa0.079\30058_Device_PBX_switch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5" y="151440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8" name="Picture 30" descr="C:\Users\ecoffey\AppData\Local\Temp\Rar$DRa0.079\30058_Device_PBX_switch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079\30058_Device_PBX_switch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7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079\30058_Device_PBX_switch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4554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079\30058_Device_PBX_switch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68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05138"/>
      </p:ext>
    </p:extLst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</a:t>
            </a:r>
            <a:endParaRPr lang="en-US" dirty="0"/>
          </a:p>
        </p:txBody>
      </p:sp>
      <p:pic>
        <p:nvPicPr>
          <p:cNvPr id="34818" name="Picture 2" descr="C:\Users\ecoffey\AppData\Local\Temp\Rar$DRa0.101\30060_Device_phone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52" y="142372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ecoffey\AppData\Local\Temp\Rar$DRa0.101\30060_Device_phone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52" y="155899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C:\Users\ecoffey\AppData\Local\Temp\Rar$DRa0.101\30060_Device_phone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C:\Users\ecoffey\AppData\Local\Temp\Rar$DRa0.101\30060_Device_phone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69" y="136276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C:\Users\ecoffey\AppData\Local\Temp\Rar$DRa0.101\30060_Device_phone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51194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C:\Users\ecoffey\AppData\Local\Temp\Rar$DRa0.101\30060_Device_phone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7139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C:\Users\ecoffey\AppData\Local\Temp\Rar$DRa0.101\30060_Device_phone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00" y="142372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9" descr="C:\Users\ecoffey\AppData\Local\Temp\Rar$DRa0.101\30060_Device_phone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849" y="154564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C:\Users\ecoffey\AppData\Local\Temp\Rar$DRa0.101\30060_Device_phone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49" y="-308570"/>
            <a:ext cx="3880924" cy="388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7" name="Picture 11" descr="C:\Users\ecoffey\AppData\Local\Temp\Rar$DRa0.101\30060_Device_phone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00" y="173696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 descr="C:\Users\ecoffey\AppData\Local\Temp\Rar$DRa0.101\30060_Device_phone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2" y="135368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9" name="Picture 13" descr="C:\Users\ecoffey\AppData\Local\Temp\Rar$DRa0.101\30060_Device_phone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0" y="15310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0" name="Picture 14" descr="C:\Users\ecoffey\AppData\Local\Temp\Rar$DRa0.101\30060_Device_phone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0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1" name="Picture 15" descr="C:\Users\ecoffey\AppData\Local\Temp\Rar$DRa0.101\30060_Device_phone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9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2" name="Picture 16" descr="C:\Users\ecoffey\AppData\Local\Temp\Rar$DRa0.101\30060_Device_phone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28" y="29152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3" name="Picture 17" descr="C:\Users\ecoffey\AppData\Local\Temp\Rar$DRa0.101\30060_Device_phone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981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4" name="Picture 18" descr="C:\Users\ecoffey\AppData\Local\Temp\Rar$DRa0.101\30060_Device_phone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1577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5" name="Picture 19" descr="C:\Users\ecoffey\AppData\Local\Temp\Rar$DRa0.101\30060_Device_phone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765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6" name="Picture 20" descr="C:\Users\ecoffey\AppData\Local\Temp\Rar$DRa0.101\30060_Device_phone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981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7" name="Picture 21" descr="C:\Users\ecoffey\AppData\Local\Temp\Rar$DRa0.101\30060_Device_phone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69" y="277673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8" name="Picture 22" descr="C:\Users\ecoffey\AppData\Local\Temp\Rar$DRa0.101\30060_Device_phone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20" y="290388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9" name="Picture 23" descr="C:\Users\ecoffey\AppData\Local\Temp\Rar$DRa0.101\30060_Device_phone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20" y="30981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0" name="Picture 24" descr="C:\Users\ecoffey\AppData\Local\Temp\Rar$DRa0.101\30060_Device_phone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20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1" name="Picture 25" descr="C:\Users\ecoffey\AppData\Local\Temp\Rar$DRa0.101\30060_Device_phone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428" y="290179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2" name="Picture 26" descr="C:\Users\ecoffey\AppData\Local\Temp\Rar$DRa0.101\30060_Device_phone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326" y="-92546"/>
            <a:ext cx="3860146" cy="386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3" name="Picture 27" descr="C:\Users\ecoffey\AppData\Local\Temp\Rar$DRa0.101\30060_Device_phone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428" y="308467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4" name="Picture 28" descr="C:\Users\ecoffey\AppData\Local\Temp\Rar$DRa0.101\30060_Device_phone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05" y="141464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5" name="Picture 29" descr="C:\Users\ecoffey\AppData\Local\Temp\Rar$DRa0.101\30060_Device_phone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00" y="154115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6" name="Picture 30" descr="C:\Users\ecoffey\AppData\Local\Temp\Rar$DRa0.101\30060_Device_phone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00" y="17240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ecoffey\AppData\Local\Temp\Rar$DRa0.189\Cisco Icons November\30060_Device_phone_3025\Png_256\30060_Device_phone_3025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23249"/>
            <a:ext cx="3250794" cy="24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coffey\AppData\Local\Temp\Rar$DRa0.189\Cisco Icons November\30060_Device_phone_3025\Png_256\30060_Device_phone_3025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83465"/>
            <a:ext cx="3250794" cy="24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coffey\AppData\Local\Temp\Rar$DRa0.189\Cisco Icons November\30060_Device_phone_3025\Png_256\30060_Device_phone_3025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50" y="1327305"/>
            <a:ext cx="3250794" cy="24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ecoffey\AppData\Local\Temp\Rar$DRa0.189\Cisco Icons November\30060_Device_phone_3025\Png_256\30060_Device_phone_3025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288" y="1571145"/>
            <a:ext cx="3250794" cy="24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ecoffey\AppData\Local\Temp\Rar$DRa0.189\Cisco Icons November\30060_Device_phone_3025\Png_256\30060_Device_phone_3025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1923678"/>
            <a:ext cx="3250794" cy="24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ecoffey\AppData\Local\Temp\Rar$DRa0.189\Cisco Icons November\30060_Device_phone_3025\Png_256\30060_Device_phone_3025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83" y="2067694"/>
            <a:ext cx="3250794" cy="24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ecoffey\AppData\Local\Temp\Rar$DRa0.189\Cisco Icons November\30060_Device_phone_3025\Png_256\30060_Device_phone_3025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11710"/>
            <a:ext cx="3250794" cy="24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C:\Users\ecoffey\AppData\Local\Temp\Rar$DRa0.101\30060_Device_phone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71" y="280194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5" descr="C:\Users\ecoffey\AppData\Local\Temp\Rar$DRa0.101\30060_Device_phone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79" y="29491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7" descr="C:\Users\ecoffey\AppData\Local\Temp\Rar$DRa0.101\30060_Device_phone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79" y="31319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688966"/>
      </p:ext>
    </p:extLst>
  </p:cSld>
  <p:clrMapOvr>
    <a:masterClrMapping/>
  </p:clrMapOvr>
  <p:transition spd="med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 Firewall</a:t>
            </a:r>
            <a:endParaRPr lang="en-US" dirty="0"/>
          </a:p>
        </p:txBody>
      </p:sp>
      <p:pic>
        <p:nvPicPr>
          <p:cNvPr id="35842" name="Picture 2" descr="C:\Users\ecoffey\AppData\Local\Temp\Rar$DRa0.034\30061_Device_pix_firewall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1618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ecoffey\AppData\Local\Temp\Rar$DRa0.034\30061_Device_pix_firewall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903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Users\ecoffey\AppData\Local\Temp\Rar$DRa0.034\30061_Device_pix_firewall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C:\Users\ecoffey\AppData\Local\Temp\Rar$DRa0.034\30061_Device_pix_firewall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7714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C:\Users\ecoffey\AppData\Local\Temp\Rar$DRa0.034\30061_Device_pix_firewall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9906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C:\Users\ecoffey\AppData\Local\Temp\Rar$DRa0.034\30061_Device_pix_firewall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92" y="181601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C:\Users\ecoffey\AppData\Local\Temp\Rar$DRa0.034\30061_Device_pix_firewall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81" y="156171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9" name="Picture 9" descr="C:\Users\ecoffey\AppData\Local\Temp\Rar$DRa0.034\30061_Device_pix_firewall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57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 descr="C:\Users\ecoffey\AppData\Local\Temp\Rar$DRa0.034\30061_Device_pix_firewall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853055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1" name="Picture 11" descr="C:\Users\ecoffey\AppData\Local\Temp\Rar$DRa0.034\30061_Device_pix_firewall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Picture 12" descr="C:\Users\ecoffey\AppData\Local\Temp\Rar$DRa0.034\30061_Device_pix_firewall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77" y="15663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3" name="Picture 13" descr="C:\Users\ecoffey\AppData\Local\Temp\Rar$DRa0.034\30061_Device_pix_firewall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69030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4" name="Picture 14" descr="C:\Users\ecoffey\AppData\Local\Temp\Rar$DRa0.034\30061_Device_pix_firewall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2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5" name="Picture 15" descr="C:\Users\ecoffey\AppData\Local\Temp\Rar$DRa0.034\30061_Device_pix_firewall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99" y="293389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6" name="Picture 16" descr="C:\Users\ecoffey\AppData\Local\Temp\Rar$DRa0.034\30061_Device_pix_firewall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29" y="30788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7" name="Picture 17" descr="C:\Users\ecoffey\AppData\Local\Temp\Rar$DRa0.034\30061_Device_pix_firewall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1" y="319278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8" name="Picture 18" descr="C:\Users\ecoffey\AppData\Local\Temp\Rar$DRa0.034\30061_Device_pix_firewall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6356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9" name="Picture 19" descr="C:\Users\ecoffey\AppData\Local\Temp\Rar$DRa0.034\30061_Device_pix_firewall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92" y="30854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0" name="Picture 20" descr="C:\Users\ecoffey\AppData\Local\Temp\Rar$DRa0.034\30061_Device_pix_firewall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9278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1" name="Picture 21" descr="C:\Users\ecoffey\AppData\Local\Temp\Rar$DRa0.034\30061_Device_pix_firewall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9607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2" name="Picture 22" descr="C:\Users\ecoffey\AppData\Local\Temp\Rar$DRa0.034\30061_Device_pix_firewall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5581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3" name="Picture 23" descr="C:\Users\ecoffey\AppData\Local\Temp\Rar$DRa0.034\30061_Device_pix_firewall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9278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4" name="Picture 24" descr="C:\Users\ecoffey\AppData\Local\Temp\Rar$DRa0.034\30061_Device_pix_firewall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5" y="293389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5" name="Picture 25" descr="C:\Users\ecoffey\AppData\Local\Temp\Rar$DRa0.034\30061_Device_pix_firewall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0134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6" name="Picture 26" descr="C:\Users\ecoffey\AppData\Local\Temp\Rar$DRa0.034\30061_Device_pix_firewall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278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7" name="Picture 27" descr="C:\Users\ecoffey\AppData\Local\Temp\Rar$DRa0.034\30061_Device_pix_firewall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18" y="319278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8" name="Picture 28" descr="C:\Users\ecoffey\AppData\Local\Temp\Rar$DRa0.034\30061_Device_pix_firewall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78" y="15663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9" name="Picture 29" descr="C:\Users\ecoffey\AppData\Local\Temp\Rar$DRa0.034\30061_Device_pix_firewall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78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0" name="Picture 30" descr="C:\Users\ecoffey\AppData\Local\Temp\Rar$DRa0.034\30061_Device_pix_firewall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034\30061_Device_pix_firewall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55" y="29317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034\30061_Device_pix_firewall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06" y="309923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034\30061_Device_pix_firewall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9067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6134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0" y="1746716"/>
            <a:ext cx="812698" cy="469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6" y="3106670"/>
            <a:ext cx="812698" cy="4698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9" y="3096749"/>
            <a:ext cx="812698" cy="4698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71" y="171581"/>
            <a:ext cx="3250794" cy="1828571"/>
          </a:xfrm>
          <a:prstGeom prst="rect">
            <a:avLst/>
          </a:prstGeom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 Router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4" y="1741869"/>
            <a:ext cx="812698" cy="469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07" y="1712016"/>
            <a:ext cx="812698" cy="469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23193"/>
            <a:ext cx="812698" cy="46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61" y="3086829"/>
            <a:ext cx="812698" cy="469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106670"/>
            <a:ext cx="812698" cy="4698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7" y="3086829"/>
            <a:ext cx="812698" cy="469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46717"/>
            <a:ext cx="812698" cy="4698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72" y="554088"/>
            <a:ext cx="3250794" cy="18285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67" y="891956"/>
            <a:ext cx="3250794" cy="1828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65" y="1229824"/>
            <a:ext cx="3250794" cy="18285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63" y="1567692"/>
            <a:ext cx="3250794" cy="18285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061" y="1905560"/>
            <a:ext cx="3250794" cy="18285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59" y="2243428"/>
            <a:ext cx="3250794" cy="18285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257" y="2581296"/>
            <a:ext cx="3250794" cy="18285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855" y="2919164"/>
            <a:ext cx="3250794" cy="1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58829"/>
      </p:ext>
    </p:extLst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</a:t>
            </a:r>
            <a:endParaRPr lang="en-US" dirty="0"/>
          </a:p>
        </p:txBody>
      </p:sp>
      <p:pic>
        <p:nvPicPr>
          <p:cNvPr id="36866" name="Picture 2" descr="C:\Users\ecoffey\AppData\Local\Temp\Rar$DRa1.410\30062_Device_printer_default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24" y="8435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ecoffey\AppData\Local\Temp\Rar$DRa1.410\30062_Device_printer_default_24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24" y="105836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C:\Users\ecoffey\AppData\Local\Temp\Rar$DRa1.410\30062_Device_printer_default_256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40" y="2641581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C:\Users\ecoffey\AppData\Local\Temp\Rar$DRa1.410\30062_Device_printer_default_6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55" y="1256030"/>
            <a:ext cx="812698" cy="81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224542"/>
      </p:ext>
    </p:extLst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Repeater</a:t>
            </a:r>
            <a:endParaRPr lang="en-US" dirty="0"/>
          </a:p>
        </p:txBody>
      </p:sp>
      <p:pic>
        <p:nvPicPr>
          <p:cNvPr id="37890" name="Picture 2" descr="C:\Users\ecoffey\AppData\Local\Temp\Rar$DRa0.567\30063_Device_repeat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7" y="145603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ecoffey\AppData\Local\Temp\Rar$DRa0.567\30063_Device_repeat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484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ecoffey\AppData\Local\Temp\Rar$DRa0.567\30063_Device_repeat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4845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ecoffey\AppData\Local\Temp\Rar$DRa0.567\30063_Device_repeat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112" y="149142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ecoffey\AppData\Local\Temp\Rar$DRa0.567\30063_Device_repeat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112" y="159886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ecoffey\AppData\Local\Temp\Rar$DRa0.567\30063_Device_repeat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632" y="176470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ecoffey\AppData\Local\Temp\Rar$DRa0.567\30063_Device_repeat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046" y="147694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ecoffey\AppData\Local\Temp\Rar$DRa0.567\30063_Device_repeat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046" y="161334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C:\Users\ecoffey\AppData\Local\Temp\Rar$DRa0.567\30063_Device_repeat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9702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9" name="Picture 11" descr="C:\Users\ecoffey\AppData\Local\Temp\Rar$DRa0.567\30063_Device_repeat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6928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 descr="C:\Users\ecoffey\AppData\Local\Temp\Rar$DRa0.567\30063_Device_repeat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8" y="149601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1" name="Picture 13" descr="C:\Users\ecoffey\AppData\Local\Temp\Rar$DRa0.567\30063_Device_repeat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9" y="163980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2" name="Picture 14" descr="C:\Users\ecoffey\AppData\Local\Temp\Rar$DRa0.567\30063_Device_repeat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2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3" name="Picture 15" descr="C:\Users\ecoffey\AppData\Local\Temp\Rar$DRa0.567\30063_Device_repeat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26" y="277309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4" name="Picture 16" descr="C:\Users\ecoffey\AppData\Local\Temp\Rar$DRa0.567\30063_Device_repeat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6493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5" name="Picture 17" descr="C:\Users\ecoffey\AppData\Local\Temp\Rar$DRa0.567\30063_Device_repeat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5" y="310097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6" name="Picture 18" descr="C:\Users\ecoffey\AppData\Local\Temp\Rar$DRa0.567\30063_Device_repeat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632" y="277309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7" name="Picture 19" descr="C:\Users\ecoffey\AppData\Local\Temp\Rar$DRa0.567\30063_Device_repeat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1801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8" name="Picture 20" descr="C:\Users\ecoffey\AppData\Local\Temp\Rar$DRa0.567\30063_Device_repeat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9880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9" name="Picture 21" descr="C:\Users\ecoffey\AppData\Local\Temp\Rar$DRa0.567\30063_Device_repeat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6528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0" name="Picture 22" descr="C:\Users\ecoffey\AppData\Local\Temp\Rar$DRa0.567\30063_Device_repeat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06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1" name="Picture 23" descr="C:\Users\ecoffey\AppData\Local\Temp\Rar$DRa0.567\30063_Device_repeat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2" name="Picture 24" descr="C:\Users\ecoffey\AppData\Local\Temp\Rar$DRa0.567\30063_Device_repeat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52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3" name="Picture 25" descr="C:\Users\ecoffey\AppData\Local\Temp\Rar$DRa0.567\30063_Device_repeat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03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4" name="Picture 26" descr="C:\Users\ecoffey\AppData\Local\Temp\Rar$DRa0.567\30063_Device_repeat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003798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5" name="Picture 27" descr="C:\Users\ecoffey\AppData\Local\Temp\Rar$DRa0.567\30063_Device_repeat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6" name="Picture 28" descr="C:\Users\ecoffey\AppData\Local\Temp\Rar$DRa0.567\30063_Device_repeat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962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7" name="Picture 29" descr="C:\Users\ecoffey\AppData\Local\Temp\Rar$DRa0.567\30063_Device_repeat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96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8" name="Picture 30" descr="C:\Users\ecoffey\AppData\Local\Temp\Rar$DRa0.567\30063_Device_repeat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567\30063_Device_repeat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04" y="275440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567\30063_Device_repeat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55" y="289270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567\30063_Device_repeat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558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387701"/>
      </p:ext>
    </p:extLst>
  </p:cSld>
  <p:clrMapOvr>
    <a:masterClrMapping/>
  </p:clrMapOvr>
  <p:transition spd="med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Modem</a:t>
            </a:r>
            <a:endParaRPr lang="en-US" dirty="0"/>
          </a:p>
        </p:txBody>
      </p:sp>
      <p:pic>
        <p:nvPicPr>
          <p:cNvPr id="38914" name="Picture 2" descr="C:\Users\ecoffey\AppData\Local\Temp\Rar$DRa0.443\30064_Device_rf_modem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75" y="141250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ecoffey\AppData\Local\Temp\Rar$DRa0.443\30064_Device_rf_modem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162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ecoffey\AppData\Local\Temp\Rar$DRa0.443\30064_Device_rf_modem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603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:\Users\ecoffey\AppData\Local\Temp\Rar$DRa0.443\30064_Device_rf_modem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57" y="1414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C:\Users\ecoffey\AppData\Local\Temp\Rar$DRa0.443\30064_Device_rf_modem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55444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 descr="C:\Users\ecoffey\AppData\Local\Temp\Rar$DRa0.443\30064_Device_rf_modem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72147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C:\Users\ecoffey\AppData\Local\Temp\Rar$DRa0.443\30064_Device_rf_modem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5463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1" name="Picture 9" descr="C:\Users\ecoffey\AppData\Local\Temp\Rar$DRa0.443\30064_Device_rf_modem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162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C:\Users\ecoffey\AppData\Local\Temp\Rar$DRa0.443\30064_Device_rf_modem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6060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Picture 11" descr="C:\Users\ecoffey\AppData\Local\Temp\Rar$DRa0.443\30064_Device_rf_modem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17173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Picture 12" descr="C:\Users\ecoffey\AppData\Local\Temp\Rar$DRa0.443\30064_Device_rf_modem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4" y="133271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5" name="Picture 13" descr="C:\Users\ecoffey\AppData\Local\Temp\Rar$DRa0.443\30064_Device_rf_modem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4" y="15344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6" name="Picture 14" descr="C:\Users\ecoffey\AppData\Local\Temp\Rar$DRa0.443\30064_Device_rf_modem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3" y="171730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7" name="Picture 15" descr="C:\Users\ecoffey\AppData\Local\Temp\Rar$DRa0.443\30064_Device_rf_modem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281100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8" name="Picture 16" descr="C:\Users\ecoffey\AppData\Local\Temp\Rar$DRa0.443\30064_Device_rf_modem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88" y="2965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9" name="Picture 17" descr="C:\Users\ecoffey\AppData\Local\Temp\Rar$DRa0.443\30064_Device_rf_modem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3" y="312847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0" name="Picture 18" descr="C:\Users\ecoffey\AppData\Local\Temp\Rar$DRa0.443\30064_Device_rf_modem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546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1" name="Picture 19" descr="C:\Users\ecoffey\AppData\Local\Temp\Rar$DRa0.443\30064_Device_rf_modem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455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2" name="Picture 20" descr="C:\Users\ecoffey\AppData\Local\Temp\Rar$DRa0.443\30064_Device_rf_modem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121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3" name="Picture 21" descr="C:\Users\ecoffey\AppData\Local\Temp\Rar$DRa0.443\30064_Device_rf_modem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277100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4" name="Picture 22" descr="C:\Users\ecoffey\AppData\Local\Temp\Rar$DRa0.443\30064_Device_rf_modem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3" y="29656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5" name="Picture 23" descr="C:\Users\ecoffey\AppData\Local\Temp\Rar$DRa0.443\30064_Device_rf_modem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121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6" name="Picture 24" descr="C:\Users\ecoffey\AppData\Local\Temp\Rar$DRa0.443\30064_Device_rf_modem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40" y="269575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7" name="Picture 25" descr="C:\Users\ecoffey\AppData\Local\Temp\Rar$DRa0.443\30064_Device_rf_modem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48" y="28929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8" name="Picture 26" descr="C:\Users\ecoffey\AppData\Local\Temp\Rar$DRa0.443\30064_Device_rf_modem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87" y="32918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9" name="Picture 27" descr="C:\Users\ecoffey\AppData\Local\Temp\Rar$DRa0.443\30064_Device_rf_modem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758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0" name="Picture 28" descr="C:\Users\ecoffey\AppData\Local\Temp\Rar$DRa0.443\30064_Device_rf_modem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180" y="139367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1" name="Picture 29" descr="C:\Users\ecoffey\AppData\Local\Temp\Rar$DRa0.443\30064_Device_rf_modem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344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2" name="Picture 30" descr="C:\Users\ecoffey\AppData\Local\Temp\Rar$DRa0.443\30064_Device_rf_modem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443\30064_Device_rf_modem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32" y="271576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443\30064_Device_rf_modem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40" y="291293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443\30064_Device_rf_modem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9581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25341"/>
      </p:ext>
    </p:extLst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RMA</a:t>
            </a:r>
            <a:endParaRPr lang="en-US" dirty="0"/>
          </a:p>
        </p:txBody>
      </p:sp>
      <p:pic>
        <p:nvPicPr>
          <p:cNvPr id="39938" name="Picture 2" descr="C:\Users\ecoffey\AppData\Local\Temp\Rar$DRa0.629\30065_Device_RMA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5102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ecoffey\AppData\Local\Temp\Rar$DRa0.629\30065_Device_RMA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8510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C:\Users\ecoffey\AppData\Local\Temp\Rar$DRa0.629\30065_Device_RMA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428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C:\Users\ecoffey\AppData\Local\Temp\Rar$DRa0.629\30065_Device_RMA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60" y="148868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C:\Users\ecoffey\AppData\Local\Temp\Rar$DRa0.629\30065_Device_RMA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60" y="162186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C:\Users\ecoffey\AppData\Local\Temp\Rar$DRa0.629\30065_Device_RMA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428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C:\Users\ecoffey\AppData\Local\Temp\Rar$DRa0.629\30065_Device_RMA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9994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5" name="Picture 9" descr="C:\Users\ecoffey\AppData\Local\Temp\Rar$DRa0.629\30065_Device_RMA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564" y="16331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C:\Users\ecoffey\AppData\Local\Temp\Rar$DRa0.629\30065_Device_RMA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7376"/>
            <a:ext cx="3267129" cy="326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7" name="Picture 11" descr="C:\Users\ecoffey\AppData\Local\Temp\Rar$DRa0.629\30065_Device_RMA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38" y="174289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8" name="Picture 12" descr="C:\Users\ecoffey\AppData\Local\Temp\Rar$DRa0.629\30065_Device_RMA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4" y="145233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9" name="Picture 13" descr="C:\Users\ecoffey\AppData\Local\Temp\Rar$DRa0.629\30065_Device_RMA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8" y="159678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0" name="Picture 14" descr="C:\Users\ecoffey\AppData\Local\Temp\Rar$DRa0.629\30065_Device_RMA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2" y="173413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1" name="Picture 15" descr="C:\Users\ecoffey\AppData\Local\Temp\Rar$DRa0.629\30065_Device_RMA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8" y="285933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2" name="Picture 16" descr="C:\Users\ecoffey\AppData\Local\Temp\Rar$DRa0.629\30065_Device_RMA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877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17" descr="C:\Users\ecoffey\AppData\Local\Temp\Rar$DRa0.629\30065_Device_RMA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4" name="Picture 18" descr="C:\Users\ecoffey\AppData\Local\Temp\Rar$DRa0.629\30065_Device_RMA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6809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5" name="Picture 19" descr="C:\Users\ecoffey\AppData\Local\Temp\Rar$DRa0.629\30065_Device_RMA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900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6" name="Picture 20" descr="C:\Users\ecoffey\AppData\Local\Temp\Rar$DRa0.629\30065_Device_RMA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7" name="Picture 21" descr="C:\Users\ecoffey\AppData\Local\Temp\Rar$DRa0.629\30065_Device_RMA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38" y="286809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8" name="Picture 22" descr="C:\Users\ecoffey\AppData\Local\Temp\Rar$DRa0.629\30065_Device_RMA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564" y="299001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9" name="Picture 23" descr="C:\Users\ecoffey\AppData\Local\Temp\Rar$DRa0.629\30065_Device_RMA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0" name="Picture 24" descr="C:\Users\ecoffey\AppData\Local\Temp\Rar$DRa0.629\30065_Device_RMA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285933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1" name="Picture 25" descr="C:\Users\ecoffey\AppData\Local\Temp\Rar$DRa0.629\30065_Device_RMA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68" y="298125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2" name="Picture 26" descr="C:\Users\ecoffey\AppData\Local\Temp\Rar$DRa0.629\30065_Device_RMA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33777"/>
            <a:ext cx="3267129" cy="326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3" name="Picture 27" descr="C:\Users\ecoffey\AppData\Local\Temp\Rar$DRa0.629\30065_Device_RMA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4" name="Picture 28" descr="C:\Users\ecoffey\AppData\Local\Temp\Rar$DRa0.629\30065_Device_RMA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42" y="151329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5" name="Picture 29" descr="C:\Users\ecoffey\AppData\Local\Temp\Rar$DRa0.629\30065_Device_RMA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06" y="16331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6" name="Picture 30" descr="C:\Users\ecoffey\AppData\Local\Temp\Rar$DRa0.629\30065_Device_RMA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629\30065_Device_RMA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45" y="285933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629\30065_Device_RMA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71" y="298125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629\30065_Device_RMA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45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ecoffey\AppData\Local\Temp\Rar$DRa0.221\Cisco Icons November\30065_Device_RMA_3136\Png_256\30065_Device_RMA_3136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48612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ecoffey\AppData\Local\Temp\Rar$DRa0.221\Cisco Icons November\30065_Device_RMA_3136\Png_256\30065_Device_RMA_3136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96735"/>
            <a:ext cx="2869841" cy="213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ecoffey\AppData\Local\Temp\Rar$DRa0.221\Cisco Icons November\30065_Device_RMA_3136\Png_256\30065_Device_RMA_3136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904" y="1920941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ecoffey\AppData\Local\Temp\Rar$DRa0.221\Cisco Icons November\30065_Device_RMA_3136\Png_256\30065_Device_RMA_3136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87496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ecoffey\AppData\Local\Temp\Rar$DRa0.221\Cisco Icons November\30065_Device_RMA_3136\Png_256\30065_Device_RMA_3136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45932"/>
            <a:ext cx="2869841" cy="213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ecoffey\AppData\Local\Temp\Rar$DRa0.221\Cisco Icons November\30065_Device_RMA_3136\Png_256\30065_Device_RMA_3136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964" y="2375528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ecoffey\AppData\Local\Temp\Rar$DRa0.221\Cisco Icons November\30065_Device_RMA_3136\Png_256\30065_Device_RMA_3136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298" y="2578098"/>
            <a:ext cx="2869841" cy="21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566071"/>
      </p:ext>
    </p:extLst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Route Switch Processor</a:t>
            </a:r>
            <a:endParaRPr lang="en-US" dirty="0"/>
          </a:p>
        </p:txBody>
      </p:sp>
      <p:pic>
        <p:nvPicPr>
          <p:cNvPr id="40984" name="Picture 24" descr="C:\Users\ecoffey\AppData\Local\Temp\Rar$DRa0.995\30066__Device_route_switch_processor_unreachable_16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64" y="27323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5" name="Picture 25" descr="C:\Users\ecoffey\AppData\Local\Temp\Rar$DRa0.995\30066__Device_route_switch_processor_unreachable_24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15" y="286849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7" name="Picture 27" descr="C:\Users\ecoffey\AppData\Local\Temp\Rar$DRa0.995\30066__Device_route_switch_processor_unreachable_64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81" y="309426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1" name="Picture 31" descr="C:\Users\ecoffey\AppData\Local\Temp\Rar$DRa0.206\30066__Device_route_switch_processor_admindown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01" y="133063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2" name="Picture 32" descr="C:\Users\ecoffey\AppData\Local\Temp\Rar$DRa0.206\30066__Device_route_switch_processor_admindown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75" y="146131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3" name="Picture 33" descr="C:\Users\ecoffey\AppData\Local\Temp\Rar$DRa0.206\30066__Device_route_switch_processor_admindown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97" y="167845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4" name="Picture 34" descr="C:\Users\ecoffey\AppData\Local\Temp\Rar$DRa0.206\30066__Device_route_switch_processor_critical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3" y="127843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5" name="Picture 35" descr="C:\Users\ecoffey\AppData\Local\Temp\Rar$DRa0.206\30066__Device_route_switch_processor_critical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290" y="145255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6" name="Picture 36" descr="C:\Users\ecoffey\AppData\Local\Temp\Rar$DRa0.206\30066__Device_route_switch_processor_critical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68" y="167845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7" name="Picture 37" descr="C:\Users\ecoffey\AppData\Local\Temp\Rar$DRa0.206\30066__Device_route_switch_processor_default_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75" y="133939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8" name="Picture 38" descr="C:\Users\ecoffey\AppData\Local\Temp\Rar$DRa0.206\30066__Device_route_switch_processor_default_2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9557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9" name="Picture 39" descr="C:\Users\ecoffey\AppData\Local\Temp\Rar$DRa0.206\30066__Device_route_switch_processor_default_25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151" y="277928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0" name="Picture 40" descr="C:\Users\ecoffey\AppData\Local\Temp\Rar$DRa0.206\30066__Device_route_switch_processor_default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91" y="169639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1" name="Picture 41" descr="C:\Users\ecoffey\AppData\Local\Temp\Rar$DRa0.206\30066__Device_route_switch_processor_maj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33" y="133063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2" name="Picture 42" descr="C:\Users\ecoffey\AppData\Local\Temp\Rar$DRa0.206\30066__Device_route_switch_processor_maj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3" y="151351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3" name="Picture 43" descr="C:\Users\ecoffey\AppData\Local\Temp\Rar$DRa0.206\30066__Device_route_switch_processor_maj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5" y="169639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4" name="Picture 44" descr="C:\Users\ecoffey\AppData\Local\Temp\Rar$DRa0.206\30066__Device_route_switch_processor_minor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3" y="271142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5" name="Picture 45" descr="C:\Users\ecoffey\AppData\Local\Temp\Rar$DRa0.206\30066__Device_route_switch_processor_minor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4549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6" name="Picture 46" descr="C:\Users\ecoffey\AppData\Local\Temp\Rar$DRa0.206\30066__Device_route_switch_processor_minor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7849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7" name="Picture 47" descr="C:\Users\ecoffey\AppData\Local\Temp\Rar$DRa0.206\30066__Device_route_switch_processor_unknown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283" y="272357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8" name="Picture 48" descr="C:\Users\ecoffey\AppData\Local\Temp\Rar$DRa0.206\30066__Device_route_switch_processor_unknown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09" y="28910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9" name="Picture 49" descr="C:\Users\ecoffey\AppData\Local\Temp\Rar$DRa0.206\30066__Device_route_switch_processor_unknown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921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0" name="Picture 50" descr="C:\Users\ecoffey\AppData\Local\Temp\Rar$DRa0.206\30066__Device_route_switch_processor_unmanaged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6149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1" name="Picture 51" descr="C:\Users\ecoffey\AppData\Local\Temp\Rar$DRa0.206\30066__Device_route_switch_processor_unmanaged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4067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2" name="Picture 52" descr="C:\Users\ecoffey\AppData\Local\Temp\Rar$DRa0.206\30066__Device_route_switch_processor_unmanaged_64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7849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3" name="Picture 53" descr="C:\Users\ecoffey\AppData\Local\Temp\Rar$DRa0.206\30066__Device_route_switch_processor_unreachable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728" y="266149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4" name="Picture 54" descr="C:\Users\ecoffey\AppData\Local\Temp\Rar$DRa0.206\30066__Device_route_switch_processor_unreachable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464" y="281767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5" name="Picture 55" descr="C:\Users\ecoffey\AppData\Local\Temp\Rar$DRa0.206\30066__Device_route_switch_processor_unreachable_256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50" y="411510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6" name="Picture 56" descr="C:\Users\ecoffey\AppData\Local\Temp\Rar$DRa0.206\30066__Device_route_switch_processor_unreachable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04" y="30888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7" name="Picture 57" descr="C:\Users\ecoffey\AppData\Local\Temp\Rar$DRa0.206\30066__Device_route_switch_processo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68" y="139159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8" name="Picture 58" descr="C:\Users\ecoffey\AppData\Local\Temp\Rar$DRa0.206\30066__Device_route_switch_processo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52" y="151351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9" name="Picture 59" descr="C:\Users\ecoffey\AppData\Local\Temp\Rar$DRa0.206\30066__Device_route_switch_processo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ecoffey\AppData\Local\Temp\Rar$DRa0.935\Cisco Icons November\30066__Device_route_switch_processor_3037\Png_256\30065_Device_RMA_3136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75" y="771550"/>
            <a:ext cx="2260318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ecoffey\AppData\Local\Temp\Rar$DRa0.935\Cisco Icons November\30066__Device_route_switch_processor_3037\Png_256\30065_Device_RMA_3136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43558"/>
            <a:ext cx="2260318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ecoffey\AppData\Local\Temp\Rar$DRa0.935\Cisco Icons November\30066__Device_route_switch_processor_3037\Png_256\30065_Device_RMA_3136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72584"/>
            <a:ext cx="2260318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ecoffey\AppData\Local\Temp\Rar$DRa0.935\Cisco Icons November\30066__Device_route_switch_processor_3037\Png_256\30065_Device_RMA_3136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66" y="1098180"/>
            <a:ext cx="2260318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ecoffey\AppData\Local\Temp\Rar$DRa0.935\Cisco Icons November\30066__Device_route_switch_processor_3037\Png_256\30065_Device_RMA_3136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15278"/>
            <a:ext cx="2260318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ecoffey\AppData\Local\Temp\Rar$DRa0.935\Cisco Icons November\30066__Device_route_switch_processor_3037\Png_256\30065_Device_RMA_3136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01840"/>
            <a:ext cx="2260318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ecoffey\AppData\Local\Temp\Rar$DRa0.935\Cisco Icons November\30066__Device_route_switch_processor_3037\Png_256\30065_Device_RMA_3136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53094"/>
            <a:ext cx="2260318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94929"/>
      </p:ext>
    </p:extLst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Router</a:t>
            </a:r>
            <a:endParaRPr lang="en-US" dirty="0"/>
          </a:p>
        </p:txBody>
      </p:sp>
      <p:pic>
        <p:nvPicPr>
          <p:cNvPr id="41986" name="Picture 2" descr="C:\Users\ecoffey\AppData\Local\Temp\Rar$DRa0.386\30067_Device_rout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687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C:\Users\ecoffey\AppData\Local\Temp\Rar$DRa0.386\30067_Device_rout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891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C:\Users\ecoffey\AppData\Local\Temp\Rar$DRa0.386\30067_Device_rout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8958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C:\Users\ecoffey\AppData\Local\Temp\Rar$DRa0.386\30067_Device_rout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687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C:\Users\ecoffey\AppData\Local\Temp\Rar$DRa0.386\30067_Device_rout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94" y="17117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7" descr="C:\Users\ecoffey\AppData\Local\Temp\Rar$DRa0.386\30067_Device_rout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94" y="178958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 descr="C:\Users\ecoffey\AppData\Local\Temp\Rar$DRa0.386\30067_Device_rout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13" y="158986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Picture 9" descr="C:\Users\ecoffey\AppData\Local\Temp\Rar$DRa0.386\30067_Device_rout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4" y="171178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10" descr="C:\Users\ecoffey\AppData\Local\Temp\Rar$DRa0.386\30067_Device_router_default_256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28931" r="8368" b="21666"/>
          <a:stretch/>
        </p:blipFill>
        <p:spPr bwMode="auto">
          <a:xfrm>
            <a:off x="5617390" y="1427461"/>
            <a:ext cx="2649760" cy="156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5" name="Picture 11" descr="C:\Users\ecoffey\AppData\Local\Temp\Rar$DRa0.386\30067_Device_rout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8958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6" name="Picture 12" descr="C:\Users\ecoffey\AppData\Local\Temp\Rar$DRa0.386\30067_Device_rout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9" y="158986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7" name="Picture 13" descr="C:\Users\ecoffey\AppData\Local\Temp\Rar$DRa0.386\30067_Device_rout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4" y="168990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8" name="Picture 14" descr="C:\Users\ecoffey\AppData\Local\Temp\Rar$DRa0.386\30067_Device_rout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9" y="17820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9" name="Picture 15" descr="C:\Users\ecoffey\AppData\Local\Temp\Rar$DRa0.386\30067_Device_rout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9" y="29679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0" name="Picture 16" descr="C:\Users\ecoffey\AppData\Local\Temp\Rar$DRa0.386\30067_Device_rout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" y="308493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1" name="Picture 17" descr="C:\Users\ecoffey\AppData\Local\Temp\Rar$DRa0.386\30067_Device_rout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" y="317637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2" name="Picture 18" descr="C:\Users\ecoffey\AppData\Local\Temp\Rar$DRa0.386\30067_Device_rout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5980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3" name="Picture 19" descr="C:\Users\ecoffey\AppData\Local\Temp\Rar$DRa0.386\30067_Device_rout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354" y="308913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4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7415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5" name="Picture 21" descr="C:\Users\ecoffey\AppData\Local\Temp\Rar$DRa0.386\30067_Device_rout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3499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6" name="Picture 22" descr="C:\Users\ecoffey\AppData\Local\Temp\Rar$DRa0.386\30067_Device_rout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8913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7" name="Picture 23" descr="C:\Users\ecoffey\AppData\Local\Temp\Rar$DRa0.386\30067_Device_rout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7406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8" name="Picture 24" descr="C:\Users\ecoffey\AppData\Local\Temp\Rar$DRa0.386\30067_Device_rout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505" y="29070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9" name="Picture 25" descr="C:\Users\ecoffey\AppData\Local\Temp\Rar$DRa0.386\30067_Device_rout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8172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0" name="Picture 26" descr="C:\Users\ecoffey\AppData\Local\Temp\Rar$DRa0.386\30067_Device_router_unreachable_256.pn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31406" r="7846" b="21665"/>
          <a:stretch/>
        </p:blipFill>
        <p:spPr bwMode="auto">
          <a:xfrm>
            <a:off x="5508104" y="1782078"/>
            <a:ext cx="2649759" cy="14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1" name="Picture 27" descr="C:\Users\ecoffey\AppData\Local\Temp\Rar$DRa0.386\30067_Device_rout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505" y="317406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2" name="Picture 28" descr="C:\Users\ecoffey\AppData\Local\Temp\Rar$DRa0.386\30067_Device_rout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12" y="15679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3" name="Picture 29" descr="C:\Users\ecoffey\AppData\Local\Temp\Rar$DRa0.386\30067_Device_rout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906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4" name="Picture 30" descr="C:\Users\ecoffey\AppData\Local\Temp\Rar$DRa0.386\30067_Device_rout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820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ecoffey\AppData\Local\Temp\Rar$DRa0.583\Cisco Icons November\30067_Device_router_3057\Png_256\30067_Device_router_3057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95686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ecoffey\AppData\Local\Temp\Rar$DRa0.583\Cisco Icons November\30067_Device_router_3057\Png_256\30067_Device_router_3057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11710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ecoffey\AppData\Local\Temp\Rar$DRa0.583\Cisco Icons November\30067_Device_router_3057\Png_256\30067_Device_router_3057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82" y="2436703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ecoffey\AppData\Local\Temp\Rar$DRa0.583\Cisco Icons November\30067_Device_router_3057\Png_256\30067_Device_router_3057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63190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44151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ecoffey\AppData\Local\Temp\Rar$DRa0.583\Cisco Icons November\30067_Device_router_3057\Png_256\30067_Device_router_3057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7814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ecoffey\AppData\Local\Temp\Rar$DRa0.583\Cisco Icons November\30067_Device_router_3057\Png_256\30067_Device_router_3057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0575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:\Users\ecoffey\AppData\Local\Temp\Rar$DRa0.386\30067_Device_rout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317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5" descr="C:\Users\ecoffey\AppData\Local\Temp\Rar$DRa0.386\30067_Device_rout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19" y="310648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7" descr="C:\Users\ecoffey\AppData\Local\Temp\Rar$DRa0.386\30067_Device_rout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988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504301"/>
      </p:ext>
    </p:extLst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Router with Firewall</a:t>
            </a:r>
            <a:endParaRPr lang="en-US" dirty="0"/>
          </a:p>
        </p:txBody>
      </p:sp>
      <p:pic>
        <p:nvPicPr>
          <p:cNvPr id="43010" name="Picture 2" descr="C:\Users\ecoffey\AppData\Local\Temp\Rar$DRa0.061\30068_Device_router_with_firewall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09" y="15663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ecoffey\AppData\Local\Temp\Rar$DRa0.061\30068_Device_router_with_firewall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C:\Users\ecoffey\AppData\Local\Temp\Rar$DRa0.061\30068_Device_router_with_firewall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996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C:\Users\ecoffey\AppData\Local\Temp\Rar$DRa0.061\30068_Device_router_with_firewall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67" y="1612943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C:\Users\ecoffey\AppData\Local\Temp\Rar$DRa0.061\30068_Device_router_with_firewall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67" y="1734863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C:\Users\ecoffey\AppData\Local\Temp\Rar$DRa0.061\30068_Device_router_with_firewall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67" y="1792931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C:\Users\ecoffey\AppData\Local\Temp\Rar$DRa0.061\30068_Device_router_with_firewall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696" y="158624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7" name="Picture 9" descr="C:\Users\ecoffey\AppData\Local\Temp\Rar$DRa0.061\30068_Device_router_with_firewall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696" y="17081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C:\Users\ecoffey\AppData\Local\Temp\Rar$DRa0.061\30068_Device_router_with_firewall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80" y="771550"/>
            <a:ext cx="3194044" cy="319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9" name="Picture 11" descr="C:\Users\ecoffey\AppData\Local\Temp\Rar$DRa0.061\30068_Device_router_with_firewall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696" y="17996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0" name="Picture 12" descr="C:\Users\ecoffey\AppData\Local\Temp\Rar$DRa0.061\30068_Device_router_with_firewall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67" y="158495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1" name="Picture 13" descr="C:\Users\ecoffey\AppData\Local\Temp\Rar$DRa0.061\30068_Device_router_with_firewall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6" y="170816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2" name="Picture 14" descr="C:\Users\ecoffey\AppData\Local\Temp\Rar$DRa0.061\30068_Device_router_with_firewall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179960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3" name="Picture 15" descr="C:\Users\ecoffey\AppData\Local\Temp\Rar$DRa0.061\30068_Device_router_with_firewall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00132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4" name="Picture 16" descr="C:\Users\ecoffey\AppData\Local\Temp\Rar$DRa0.061\30068_Device_router_with_firewall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0892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5" name="Picture 17" descr="C:\Users\ecoffey\AppData\Local\Temp\Rar$DRa0.061\30068_Device_router_with_firewall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" y="318420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6" name="Picture 18" descr="C:\Users\ecoffey\AppData\Local\Temp\Rar$DRa0.061\30068_Device_router_with_firewall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7331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7" name="Picture 19" descr="C:\Users\ecoffey\AppData\Local\Temp\Rar$DRa0.061\30068_Device_router_with_firewall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952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8" name="Picture 20" descr="C:\Users\ecoffey\AppData\Local\Temp\Rar$DRa0.061\30068_Device_router_with_firewall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8420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9" name="Picture 21" descr="C:\Users\ecoffey\AppData\Local\Temp\Rar$DRa0.061\30068_Device_router_with_firewall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696" y="300379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0" name="Picture 22" descr="C:\Users\ecoffey\AppData\Local\Temp\Rar$DRa0.061\30068_Device_router_with_firewall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952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1" name="Picture 23" descr="C:\Users\ecoffey\AppData\Local\Temp\Rar$DRa0.061\30068_Device_router_with_firewall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641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2" name="Picture 24" descr="C:\Users\ecoffey\AppData\Local\Temp\Rar$DRa0.061\30068_Device_router_with_firewall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292634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3" name="Picture 25" descr="C:\Users\ecoffey\AppData\Local\Temp\Rar$DRa0.061\30068_Device_router_with_firewall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668" y="306228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4" name="Picture 26" descr="C:\Users\ecoffey\AppData\Local\Temp\Rar$DRa0.061\30068_Device_router_with_firewall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546" y="969072"/>
            <a:ext cx="3186854" cy="318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5" name="Picture 27" descr="C:\Users\ecoffey\AppData\Local\Temp\Rar$DRa0.061\30068_Device_router_with_firewall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929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6" name="Picture 28" descr="C:\Users\ecoffey\AppData\Local\Temp\Rar$DRa0.061\30068_Device_router_with_firewall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881" y="152399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7" name="Picture 29" descr="C:\Users\ecoffey\AppData\Local\Temp\Rar$DRa0.061\30068_Device_router_with_firewall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929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8" name="Picture 30" descr="C:\Users\ecoffey\AppData\Local\Temp\Rar$DRa0.061\30068_Device_router_with_firewall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ecoffey\AppData\Local\Temp\Rar$DRa0.254\Cisco Icons November\30068_Device_router_with_firewall_3081\Png_256\30068_Device_router_with_firewall_3081_admindown_256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82" y="2153259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coffey\AppData\Local\Temp\Rar$DRa0.254\Cisco Icons November\30068_Device_router_with_firewall_3081\Png_256\30068_Device_router_with_firewall_3081_critical_25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82" y="2427734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ecoffey\AppData\Local\Temp\Rar$DRa0.254\Cisco Icons November\30068_Device_router_with_firewall_3081\Png_256\30068_Device_router_with_firewall_3081_major_256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43758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ecoffey\AppData\Local\Temp\Rar$DRa0.254\Cisco Icons November\30068_Device_router_with_firewall_3081\Png_256\30068_Device_router_with_firewall_3081_minor_25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43758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ecoffey\AppData\Local\Temp\Rar$DRa0.254\Cisco Icons November\30068_Device_router_with_firewall_3081\Png_256\30068_Device_router_with_firewall_3081_unknown_256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35999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ecoffey\AppData\Local\Temp\Rar$DRa0.254\Cisco Icons November\30068_Device_router_with_firewall_3081\Png_256\30068_Device_router_with_firewall_3081_unmanaged_256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25233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ecoffey\AppData\Local\Temp\Rar$DRa0.254\Cisco Icons November\30068_Device_router_with_firewall_3081\Png_256\30068_Device_router_with_firewall_3081_warning_25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31" y="3245167"/>
            <a:ext cx="2514286" cy="1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C:\Users\ecoffey\AppData\Local\Temp\Rar$DRa0.061\30068_Device_router_with_firewall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317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5" descr="C:\Users\ecoffey\AppData\Local\Temp\Rar$DRa0.061\30068_Device_router_with_firewall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20" y="306773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7" descr="C:\Users\ecoffey\AppData\Local\Temp\Rar$DRa0.061\30068_Device_router_with_firewall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81" y="31532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2774"/>
      </p:ext>
    </p:extLst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 Router</a:t>
            </a:r>
            <a:endParaRPr lang="en-US" dirty="0"/>
          </a:p>
        </p:txBody>
      </p:sp>
      <p:pic>
        <p:nvPicPr>
          <p:cNvPr id="44034" name="Picture 2" descr="C:\Users\ecoffey\AppData\Local\Temp\Rar$DRa0.580\30069_Device_rp_router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64" y="15663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ecoffey\AppData\Local\Temp\Rar$DRa0.580\30069_Device_rp_router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52" y="171241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C:\Users\ecoffey\AppData\Local\Temp\Rar$DRa0.580\30069_Device_rp_router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9607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C:\Users\ecoffey\AppData\Local\Temp\Rar$DRa0.580\30069_Device_rp_router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29" y="159049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C:\Users\ecoffey\AppData\Local\Temp\Rar$DRa0.580\30069_Device_rp_router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60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C:\Users\ecoffey\AppData\Local\Temp\Rar$DRa0.580\30069_Device_rp_router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9598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C:\Users\ecoffey\AppData\Local\Temp\Rar$DRa0.580\30069_Device_rp_router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463" y="1534126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9" descr="C:\Users\ecoffey\AppData\Local\Temp\Rar$DRa0.580\30069_Device_rp_router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463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C:\Users\ecoffey\AppData\Local\Temp\Rar$DRa0.580\30069_Device_rp_router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2791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3" name="Picture 11" descr="C:\Users\ecoffey\AppData\Local\Temp\Rar$DRa0.580\30069_Device_rp_router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57" y="178383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4" name="Picture 12" descr="C:\Users\ecoffey\AppData\Local\Temp\Rar$DRa0.580\30069_Device_rp_router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5" y="152953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5" name="Picture 13" descr="C:\Users\ecoffey\AppData\Local\Temp\Rar$DRa0.580\30069_Device_rp_router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3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6" name="Picture 14" descr="C:\Users\ecoffey\AppData\Local\Temp\Rar$DRa0.580\30069_Device_rp_router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5" y="179598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7" name="Picture 15" descr="C:\Users\ecoffey\AppData\Local\Temp\Rar$DRa0.580\30069_Device_rp_router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5" y="287349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8" name="Picture 16" descr="C:\Users\ecoffey\AppData\Local\Temp\Rar$DRa0.580\30069_Device_rp_router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2" y="305178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9" name="Picture 17" descr="C:\Users\ecoffey\AppData\Local\Temp\Rar$DRa0.580\30069_Device_rp_router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3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0" name="Picture 18" descr="C:\Users\ecoffey\AppData\Local\Temp\Rar$DRa0.580\30069_Device_rp_router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344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1" name="Picture 19" descr="C:\Users\ecoffey\AppData\Local\Temp\Rar$DRa0.580\30069_Device_rp_router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563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2" name="Picture 20" descr="C:\Users\ecoffey\AppData\Local\Temp\Rar$DRa0.580\30069_Device_rp_router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574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3" name="Picture 21" descr="C:\Users\ecoffey\AppData\Local\Temp\Rar$DRa0.580\30069_Device_rp_router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83" y="29344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4" name="Picture 22" descr="C:\Users\ecoffey\AppData\Local\Temp\Rar$DRa0.580\30069_Device_rp_router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57" y="30563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5" name="Picture 23" descr="C:\Users\ecoffey\AppData\Local\Temp\Rar$DRa0.580\30069_Device_rp_router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6" name="Picture 24" descr="C:\Users\ecoffey\AppData\Local\Temp\Rar$DRa0.580\30069_Device_rp_router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344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7" name="Picture 25" descr="C:\Users\ecoffey\AppData\Local\Temp\Rar$DRa0.580\30069_Device_rp_router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67" y="30563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8" name="Picture 26" descr="C:\Users\ecoffey\AppData\Local\Temp\Rar$DRa0.580\30069_Device_rp_router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66" y="3147814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9" name="Picture 27" descr="C:\Users\ecoffey\AppData\Local\Temp\Rar$DRa0.580\30069_Device_rp_router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6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0" name="Picture 28" descr="C:\Users\ecoffey\AppData\Local\Temp\Rar$DRa0.580\30069_Device_rp_router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2745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1" name="Picture 29" descr="C:\Users\ecoffey\AppData\Local\Temp\Rar$DRa0.580\30069_Device_rp_router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2" name="Picture 30" descr="C:\Users\ecoffey\AppData\Local\Temp\Rar$DRa0.580\30069_Device_rp_router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580\30069_Device_rp_router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16" y="295181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580\30069_Device_rp_router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307373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580\30069_Device_rp_router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6" y="316517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48205"/>
      </p:ext>
    </p:extLst>
  </p:cSld>
  <p:clrMapOvr>
    <a:masterClrMapping/>
  </p:clrMapOvr>
  <p:transition spd="med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</a:t>
            </a:r>
            <a:endParaRPr lang="en-US" dirty="0"/>
          </a:p>
        </p:txBody>
      </p:sp>
      <p:pic>
        <p:nvPicPr>
          <p:cNvPr id="45058" name="Picture 2" descr="C:\Users\ecoffey\AppData\Local\Temp\Rar$DRa0.572\30070_Device_satellite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3980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ecoffey\AppData\Local\Temp\Rar$DRa0.572\30070_Device_satellite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98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C:\Users\ecoffey\AppData\Local\Temp\Rar$DRa0.572\30070_Device_satellite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32" y="179389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C:\Users\ecoffey\AppData\Local\Temp\Rar$DRa0.572\30070_Device_satellite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441" y="157884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C:\Users\ecoffey\AppData\Local\Temp\Rar$DRa0.572\30070_Device_satellite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43" y="173663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 descr="C:\Users\ecoffey\AppData\Local\Temp\Rar$DRa0.572\30070_Device_satellite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78513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C:\Users\ecoffey\AppData\Local\Temp\Rar$DRa0.572\30070_Device_satellite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2281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 descr="C:\Users\ecoffey\AppData\Local\Temp\Rar$DRa0.572\30070_Device_satellite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08" y="174879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C:\Users\ecoffey\AppData\Local\Temp\Rar$DRa0.572\30070_Device_satellite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5643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Picture 11" descr="C:\Users\ecoffey\AppData\Local\Temp\Rar$DRa0.572\30070_Device_satellite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8" name="Picture 12" descr="C:\Users\ecoffey\AppData\Local\Temp\Rar$DRa0.572\30070_Device_satellite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52" y="165774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9" name="Picture 13" descr="C:\Users\ecoffey\AppData\Local\Temp\Rar$DRa0.572\30070_Device_satellite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5" y="1828077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0" name="Picture 14" descr="C:\Users\ecoffey\AppData\Local\Temp\Rar$DRa0.572\30070_Device_satellite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2" y="18402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1" name="Picture 15" descr="C:\Users\ecoffey\AppData\Local\Temp\Rar$DRa0.572\30070_Device_satellite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3445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2" name="Picture 16" descr="C:\Users\ecoffey\AppData\Local\Temp\Rar$DRa0.572\30070_Device_satellite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2640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3" name="Picture 17" descr="C:\Users\ecoffey\AppData\Local\Temp\Rar$DRa0.572\30070_Device_satellite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4" name="Picture 18" descr="C:\Users\ecoffey\AppData\Local\Temp\Rar$DRa0.572\30070_Device_satellite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03" y="301574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5" name="Picture 19" descr="C:\Users\ecoffey\AppData\Local\Temp\Rar$DRa0.572\30070_Device_satellite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78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6" name="Picture 20" descr="C:\Users\ecoffey\AppData\Local\Temp\Rar$DRa0.572\30070_Device_satellite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841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7" name="Picture 21" descr="C:\Users\ecoffey\AppData\Local\Temp\Rar$DRa0.572\30070_Device_satellite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2589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8" name="Picture 22" descr="C:\Users\ecoffey\AppData\Local\Temp\Rar$DRa0.572\30070_Device_satellite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781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9" name="Picture 23" descr="C:\Users\ecoffey\AppData\Local\Temp\Rar$DRa0.572\30070_Device_satellite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841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0" name="Picture 24" descr="C:\Users\ecoffey\AppData\Local\Temp\Rar$DRa0.572\30070_Device_satellite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83" y="287083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1" name="Picture 25" descr="C:\Users\ecoffey\AppData\Local\Temp\Rar$DRa0.572\30070_Device_satellite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47" y="30563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2" name="Picture 26" descr="C:\Users\ecoffey\AppData\Local\Temp\Rar$DRa0.572\30070_Device_satellite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40" y="293179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3" name="Picture 27" descr="C:\Users\ecoffey\AppData\Local\Temp\Rar$DRa0.572\30070_Device_satellite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45" y="314781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4" name="Picture 28" descr="C:\Users\ecoffey\AppData\Local\Temp\Rar$DRa0.572\30070_Device_satellite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57" y="156630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5" name="Picture 29" descr="C:\Users\ecoffey\AppData\Local\Temp\Rar$DRa0.572\30070_Device_satellite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882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6" name="Picture 30" descr="C:\Users\ecoffey\AppData\Local\Temp\Rar$DRa0.572\30070_Device_satellite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966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572\30070_Device_satellite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30" y="285978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572\30070_Device_satellite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94" y="3045326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572\30070_Device_satellite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2" y="31367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175353"/>
      </p:ext>
    </p:extLst>
  </p:cSld>
  <p:clrMapOvr>
    <a:masterClrMapping/>
  </p:clrMapOvr>
  <p:transition spd="med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Dish</a:t>
            </a:r>
            <a:endParaRPr lang="en-US" dirty="0"/>
          </a:p>
        </p:txBody>
      </p:sp>
      <p:pic>
        <p:nvPicPr>
          <p:cNvPr id="46082" name="Picture 2" descr="C:\Users\ecoffey\AppData\Local\Temp\Rar$DRa0.793\30071_Device_satellite_dish_admindown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57329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ecoffey\AppData\Local\Temp\Rar$DRa0.793\30071_Device_satellite_dish_admindown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49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C:\Users\ecoffey\AppData\Local\Temp\Rar$DRa0.793\30071_Device_satellite_dish_admind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2770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C:\Users\ecoffey\AppData\Local\Temp\Rar$DRa0.793\30071_Device_satellite_dish_critical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315034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C:\Users\ecoffey\AppData\Local\Temp\Rar$DRa0.793\30071_Device_satellite_dish_critical_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0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C:\Users\ecoffey\AppData\Local\Temp\Rar$DRa0.793\30071_Device_satellite_dish_critical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95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C:\Users\ecoffey\AppData\Local\Temp\Rar$DRa0.793\30071_Device_satellite_dish_default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878" y="1315785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9" name="Picture 9" descr="C:\Users\ecoffey\AppData\Local\Temp\Rar$DRa0.793\30071_Device_satellite_dish_default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57" y="148323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 descr="C:\Users\ecoffey\AppData\Local\Temp\Rar$DRa0.793\30071_Device_satellite_dish_default_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963" y="135255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1" name="Picture 11" descr="C:\Users\ecoffey\AppData\Local\Temp\Rar$DRa0.793\30071_Device_satellite_dish_default_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31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2" descr="C:\Users\ecoffey\AppData\Local\Temp\Rar$DRa0.793\30071_Device_satellite_dish_major_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4" y="129159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3" name="Picture 13" descr="C:\Users\ecoffey\AppData\Local\Temp\Rar$DRa0.793\30071_Device_satellite_dish_major_2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1" y="1470771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4" name="Picture 14" descr="C:\Users\ecoffey\AppData\Local\Temp\Rar$DRa0.793\30071_Device_satellite_dish_major_6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1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5" name="Picture 15" descr="C:\Users\ecoffey\AppData\Local\Temp\Rar$DRa0.793\30071_Device_satellite_dish_minor_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1" y="2630207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6" name="Picture 16" descr="C:\Users\ecoffey\AppData\Local\Temp\Rar$DRa0.793\30071_Device_satellite_dish_minor_2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7" y="2807820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7" name="Picture 17" descr="C:\Users\ecoffey\AppData\Local\Temp\Rar$DRa0.793\30071_Device_satellite_dish_minor_6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15" y="30594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8" name="Picture 18" descr="C:\Users\ecoffey\AppData\Local\Temp\Rar$DRa0.793\30071_Device_satellite_dish_unknown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9" name="Picture 19" descr="C:\Users\ecoffey\AppData\Local\Temp\Rar$DRa0.793\30071_Device_satellite_dish_unknown_2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9973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0" name="Picture 20" descr="C:\Users\ecoffey\AppData\Local\Temp\Rar$DRa0.793\30071_Device_satellite_dish_unknown_6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8509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1" name="Picture 21" descr="C:\Users\ecoffey\AppData\Local\Temp\Rar$DRa0.793\30071_Device_satellite_dish_unmanaged_16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38" y="2675732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2" name="Picture 22" descr="C:\Users\ecoffey\AppData\Local\Temp\Rar$DRa0.793\30071_Device_satellite_dish_unmanaged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38" y="286328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3" name="Picture 23" descr="C:\Users\ecoffey\AppData\Local\Temp\Rar$DRa0.793\30071_Device_satellite_dish_unmanaged_6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91" y="30594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4" name="Picture 24" descr="C:\Users\ecoffey\AppData\Local\Temp\Rar$DRa0.793\30071_Device_satellite_dish_unreachable_1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573" y="263271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5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75" y="2787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6" name="Picture 26" descr="C:\Users\ecoffey\AppData\Local\Temp\Rar$DRa0.793\30071_Device_satellite_dish_unreachable_25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5784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7" name="Picture 27" descr="C:\Users\ecoffey\AppData\Local\Temp\Rar$DRa0.793\30071_Device_satellite_dish_unreachable_6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21" y="305943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8" name="Picture 28" descr="C:\Users\ecoffey\AppData\Local\Temp\Rar$DRa0.793\30071_Device_satellite_dish_warning_1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95" y="1352550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9" name="Picture 29" descr="C:\Users\ecoffey\AppData\Local\Temp\Rar$DRa0.793\30071_Device_satellite_dish_warning_2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21" y="1524774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10" name="Picture 30" descr="C:\Users\ecoffey\AppData\Local\Temp\Rar$DRa0.793\30071_Device_satellite_dish_warning_6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765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:\Users\ecoffey\AppData\Local\Temp\Rar$DRa0.793\30071_Device_satellite_dish_unreachable_16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36" y="2643758"/>
            <a:ext cx="12192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38" y="279882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C:\Users\ecoffey\AppData\Local\Temp\Rar$DRa0.793\30071_Device_satellite_dish_unreachable_64.png"/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4" y="307047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19396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9595</TotalTime>
  <Words>310</Words>
  <Application>Microsoft Office PowerPoint</Application>
  <PresentationFormat>On-screen Show (16:9)</PresentationFormat>
  <Paragraphs>143</Paragraphs>
  <Slides>137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44" baseType="lpstr">
      <vt:lpstr>ＭＳ Ｐゴシック</vt:lpstr>
      <vt:lpstr>Arial</vt:lpstr>
      <vt:lpstr>Calibri</vt:lpstr>
      <vt:lpstr>CiscoSans</vt:lpstr>
      <vt:lpstr>CiscoSans ExtraLight</vt:lpstr>
      <vt:lpstr>CiscoSans Thin</vt:lpstr>
      <vt:lpstr>Blue theme 2014 16x9</vt:lpstr>
      <vt:lpstr>Icon Library</vt:lpstr>
      <vt:lpstr>Cisco Unified Contact Center</vt:lpstr>
      <vt:lpstr>100base-T</vt:lpstr>
      <vt:lpstr>Access Point</vt:lpstr>
      <vt:lpstr>API Controller</vt:lpstr>
      <vt:lpstr>ASA 5500</vt:lpstr>
      <vt:lpstr>ASR 5500</vt:lpstr>
      <vt:lpstr>ATA</vt:lpstr>
      <vt:lpstr>ATM Router</vt:lpstr>
      <vt:lpstr>AXP</vt:lpstr>
      <vt:lpstr>Broadband Router</vt:lpstr>
      <vt:lpstr>Call Manager</vt:lpstr>
      <vt:lpstr>Catalyst 4500E Unified Access</vt:lpstr>
      <vt:lpstr>Cisco MediaSense</vt:lpstr>
      <vt:lpstr>Cisco 1000</vt:lpstr>
      <vt:lpstr>Cisco Instant Message  and Presence</vt:lpstr>
      <vt:lpstr>Cisco SRST Manager</vt:lpstr>
      <vt:lpstr>Cisco MediaSense</vt:lpstr>
      <vt:lpstr>Cisco Nexus 1000</vt:lpstr>
      <vt:lpstr>Cisco Nexus 5000</vt:lpstr>
      <vt:lpstr>Cisco Nexus 7000</vt:lpstr>
      <vt:lpstr>Cisco Nexus 2000</vt:lpstr>
      <vt:lpstr>Cisco Nexus 9000 in NX-OS Mode</vt:lpstr>
      <vt:lpstr>Cisco Nexus 9300 Series</vt:lpstr>
      <vt:lpstr>Cisco Nexus 9500 Series</vt:lpstr>
      <vt:lpstr>Cisco Nexus Data Broker</vt:lpstr>
      <vt:lpstr>Cisco Prime Collaboration</vt:lpstr>
      <vt:lpstr>Cisco Prime Collaboration</vt:lpstr>
      <vt:lpstr>Cisco Telepresence  Conductor</vt:lpstr>
      <vt:lpstr>Cisco Video  Communications  Server Control</vt:lpstr>
      <vt:lpstr>Cisco Video Communications  Server Expressway</vt:lpstr>
      <vt:lpstr>Cisco WebEx Meeting Server</vt:lpstr>
      <vt:lpstr>Cloud</vt:lpstr>
      <vt:lpstr>Cluster Controller</vt:lpstr>
      <vt:lpstr>Content Acquirer</vt:lpstr>
      <vt:lpstr>Content Engine</vt:lpstr>
      <vt:lpstr>Content Service Router</vt:lpstr>
      <vt:lpstr>Content Switch</vt:lpstr>
      <vt:lpstr>PowerPoint Presentation</vt:lpstr>
      <vt:lpstr>CTMS</vt:lpstr>
      <vt:lpstr>CUCM</vt:lpstr>
      <vt:lpstr>CTRS</vt:lpstr>
      <vt:lpstr>CUVC</vt:lpstr>
      <vt:lpstr>Data Center Network Manager</vt:lpstr>
      <vt:lpstr>Database</vt:lpstr>
      <vt:lpstr>Detector</vt:lpstr>
      <vt:lpstr>DPT</vt:lpstr>
      <vt:lpstr>DSLAM</vt:lpstr>
      <vt:lpstr>Dual-Band Access Point</vt:lpstr>
      <vt:lpstr>FDDI</vt:lpstr>
      <vt:lpstr>Fibre Channel Director</vt:lpstr>
      <vt:lpstr>Fibre Channel Disk Subsystem</vt:lpstr>
      <vt:lpstr>Fibre Channel Fabric Switch</vt:lpstr>
      <vt:lpstr>Fibre Channel Storage</vt:lpstr>
      <vt:lpstr>File Server</vt:lpstr>
      <vt:lpstr>Firewall</vt:lpstr>
      <vt:lpstr>Firewall Service Module</vt:lpstr>
      <vt:lpstr>Generic</vt:lpstr>
      <vt:lpstr>Generic Building</vt:lpstr>
      <vt:lpstr>Generic Gateway</vt:lpstr>
      <vt:lpstr>Hub</vt:lpstr>
      <vt:lpstr>IBM Mainframe</vt:lpstr>
      <vt:lpstr>IBM Tower</vt:lpstr>
      <vt:lpstr>Instant Access Client POE+</vt:lpstr>
      <vt:lpstr>Instant Access Client</vt:lpstr>
      <vt:lpstr>Instant Access System</vt:lpstr>
      <vt:lpstr>IOS SLB</vt:lpstr>
      <vt:lpstr>IP Communicator</vt:lpstr>
      <vt:lpstr>ISDN Switch</vt:lpstr>
      <vt:lpstr>Jbod</vt:lpstr>
      <vt:lpstr>Laptop</vt:lpstr>
      <vt:lpstr>Layer 3 Switch</vt:lpstr>
      <vt:lpstr>Lock</vt:lpstr>
      <vt:lpstr>Mars</vt:lpstr>
      <vt:lpstr>Media Control Unit</vt:lpstr>
      <vt:lpstr>MGX 8000 Multiservice Switch</vt:lpstr>
      <vt:lpstr>Modem</vt:lpstr>
      <vt:lpstr>MUX</vt:lpstr>
      <vt:lpstr>NAC Appliance</vt:lpstr>
      <vt:lpstr>NCS 2000</vt:lpstr>
      <vt:lpstr>NCS 4000</vt:lpstr>
      <vt:lpstr>NCS 4200</vt:lpstr>
      <vt:lpstr>NCS 6000</vt:lpstr>
      <vt:lpstr>Net Ranger</vt:lpstr>
      <vt:lpstr>Optical Amplifier</vt:lpstr>
      <vt:lpstr>Optical Transport</vt:lpstr>
      <vt:lpstr>PBX Switch</vt:lpstr>
      <vt:lpstr>Phone</vt:lpstr>
      <vt:lpstr>Pix Firewall</vt:lpstr>
      <vt:lpstr>Printer</vt:lpstr>
      <vt:lpstr>Repeater</vt:lpstr>
      <vt:lpstr>RF Modem</vt:lpstr>
      <vt:lpstr>RMA</vt:lpstr>
      <vt:lpstr>Route Switch Processor</vt:lpstr>
      <vt:lpstr>Router</vt:lpstr>
      <vt:lpstr>Router with Firewall</vt:lpstr>
      <vt:lpstr>RP Router</vt:lpstr>
      <vt:lpstr>Satellite</vt:lpstr>
      <vt:lpstr>Satellite Dish</vt:lpstr>
      <vt:lpstr>Server</vt:lpstr>
      <vt:lpstr>Server Farms</vt:lpstr>
      <vt:lpstr>Service Module</vt:lpstr>
      <vt:lpstr>Set Top Box</vt:lpstr>
      <vt:lpstr>SIP Proxy Server</vt:lpstr>
      <vt:lpstr>Standard Host</vt:lpstr>
      <vt:lpstr>Storage Array</vt:lpstr>
      <vt:lpstr>Storage Router</vt:lpstr>
      <vt:lpstr>Switch</vt:lpstr>
      <vt:lpstr>Tape Array</vt:lpstr>
      <vt:lpstr>Telephony Router</vt:lpstr>
      <vt:lpstr>Telepresence Manager</vt:lpstr>
      <vt:lpstr>Telepresence 500</vt:lpstr>
      <vt:lpstr>Telepresence 1000</vt:lpstr>
      <vt:lpstr>Telepresence 3000</vt:lpstr>
      <vt:lpstr>Television</vt:lpstr>
      <vt:lpstr>Terminal</vt:lpstr>
      <vt:lpstr>UBR 910</vt:lpstr>
      <vt:lpstr>UCS Switch</vt:lpstr>
      <vt:lpstr>Unified Border Element</vt:lpstr>
      <vt:lpstr>Unity Connection</vt:lpstr>
      <vt:lpstr>Unity Express</vt:lpstr>
      <vt:lpstr>Universal Gateway</vt:lpstr>
      <vt:lpstr>Vidmond</vt:lpstr>
      <vt:lpstr>Virtual ACE Server</vt:lpstr>
      <vt:lpstr>Virtual Nexus 7000</vt:lpstr>
      <vt:lpstr>Virtual Router</vt:lpstr>
      <vt:lpstr>Virtual Server</vt:lpstr>
      <vt:lpstr>Voice ATM Switch</vt:lpstr>
      <vt:lpstr>Voice Gateway</vt:lpstr>
      <vt:lpstr>Voice Router</vt:lpstr>
      <vt:lpstr>Voice Switch</vt:lpstr>
      <vt:lpstr>VSS</vt:lpstr>
      <vt:lpstr>Wireless Bridge</vt:lpstr>
      <vt:lpstr>Wireless LAN Controller</vt:lpstr>
      <vt:lpstr>Wireless Router</vt:lpstr>
      <vt:lpstr>WWW Server</vt:lpstr>
      <vt:lpstr>XT30</vt:lpstr>
    </vt:vector>
  </TitlesOfParts>
  <Company>NDS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Mitesh Gohil</dc:creator>
  <cp:lastModifiedBy>Ellen Coffey -T (ecoffey - RR DONNELLEY RECEIVABLES INC at Cisco)</cp:lastModifiedBy>
  <cp:revision>322</cp:revision>
  <dcterms:created xsi:type="dcterms:W3CDTF">2014-07-09T19:55:36Z</dcterms:created>
  <dcterms:modified xsi:type="dcterms:W3CDTF">2016-10-11T23:45:59Z</dcterms:modified>
</cp:coreProperties>
</file>